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p:sldMasterIdLst>
    <p:sldMasterId id="2147483701" r:id="rId1"/>
  </p:sldMasterIdLst>
  <p:notesMasterIdLst>
    <p:notesMasterId r:id="rId17"/>
  </p:notesMasterIdLst>
  <p:sldIdLst>
    <p:sldId id="256" r:id="rId2"/>
    <p:sldId id="257" r:id="rId3"/>
    <p:sldId id="258" r:id="rId4"/>
    <p:sldId id="269" r:id="rId5"/>
    <p:sldId id="259" r:id="rId6"/>
    <p:sldId id="270" r:id="rId7"/>
    <p:sldId id="271" r:id="rId8"/>
    <p:sldId id="266" r:id="rId9"/>
    <p:sldId id="265" r:id="rId10"/>
    <p:sldId id="267" r:id="rId11"/>
    <p:sldId id="268" r:id="rId12"/>
    <p:sldId id="272" r:id="rId13"/>
    <p:sldId id="273" r:id="rId14"/>
    <p:sldId id="262" r:id="rId15"/>
    <p:sldId id="274" r:id="rId16"/>
  </p:sldIdLst>
  <p:sldSz cx="18288000" cy="10287000"/>
  <p:notesSz cx="6858000" cy="9144000"/>
  <p:embeddedFontLst>
    <p:embeddedFont>
      <p:font typeface="Archivo Black" panose="020B0A03020202020B04" pitchFamily="34" charset="77"/>
      <p:regular r:id="rId18"/>
    </p:embeddedFont>
    <p:embeddedFont>
      <p:font typeface="Arial Bold" panose="020B0802020202020204" pitchFamily="34" charset="77"/>
      <p:regular r:id="rId19"/>
      <p:bold r:id="rId20"/>
    </p:embeddedFont>
    <p:embeddedFont>
      <p:font typeface="Calibri" panose="020F0502020204030204" pitchFamily="34" charset="0"/>
      <p:regular r:id="rId21"/>
      <p:bold r:id="rId22"/>
      <p:italic r:id="rId23"/>
      <p:boldItalic r:id="rId24"/>
    </p:embeddedFont>
    <p:embeddedFont>
      <p:font typeface="Garamond" panose="02020404030301010803" pitchFamily="18" charset="0"/>
      <p:regular r:id="rId25"/>
      <p:bold r:id="rId26"/>
      <p:italic r:id="rId27"/>
      <p:boldItalic r:id="rId28"/>
    </p:embeddedFont>
    <p:embeddedFont>
      <p:font typeface="Open Sans Extra Bold" panose="020B0906030804020204" pitchFamily="34" charset="0"/>
      <p:regular r:id="rId29"/>
      <p:bold r:id="rId30"/>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Cover Page" id="{3BF15492-529C-FF4D-B937-1FDCC67205E2}">
          <p14:sldIdLst>
            <p14:sldId id="256"/>
          </p14:sldIdLst>
        </p14:section>
        <p14:section name="Introduction" id="{F28536DC-8C17-C84D-8918-E3958269B979}">
          <p14:sldIdLst>
            <p14:sldId id="257"/>
            <p14:sldId id="258"/>
            <p14:sldId id="269"/>
          </p14:sldIdLst>
        </p14:section>
        <p14:section name="Data Preprocessing" id="{A0CD1B05-B07A-744F-B461-C0E8CD7CA45F}">
          <p14:sldIdLst>
            <p14:sldId id="259"/>
          </p14:sldIdLst>
        </p14:section>
        <p14:section name="LSTM" id="{5998E193-9689-C845-8FB1-7C5E18F97198}">
          <p14:sldIdLst>
            <p14:sldId id="270"/>
            <p14:sldId id="271"/>
            <p14:sldId id="266"/>
          </p14:sldIdLst>
        </p14:section>
        <p14:section name="DQN" id="{179D0114-EE26-4547-8BB0-DA05CC20C1A0}">
          <p14:sldIdLst>
            <p14:sldId id="265"/>
            <p14:sldId id="267"/>
            <p14:sldId id="268"/>
            <p14:sldId id="272"/>
          </p14:sldIdLst>
        </p14:section>
        <p14:section name="Conclusion &amp; References" id="{150C425E-69FC-B044-965E-492AE921B9C2}">
          <p14:sldIdLst>
            <p14:sldId id="273"/>
            <p14:sldId id="262"/>
            <p14:sldId id="274"/>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030C61-B84B-4921-9440-02712C579780}" v="103" dt="2024-04-16T10:52:23.59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162" autoAdjust="0"/>
    <p:restoredTop sz="95775" autoAdjust="0"/>
  </p:normalViewPr>
  <p:slideViewPr>
    <p:cSldViewPr>
      <p:cViewPr varScale="1">
        <p:scale>
          <a:sx n="60" d="100"/>
          <a:sy n="60" d="100"/>
        </p:scale>
        <p:origin x="208" y="512"/>
      </p:cViewPr>
      <p:guideLst>
        <p:guide orient="horz" pos="2160"/>
        <p:guide pos="2880"/>
      </p:guideLst>
    </p:cSldViewPr>
  </p:slideViewPr>
  <p:outlineViewPr>
    <p:cViewPr>
      <p:scale>
        <a:sx n="33" d="100"/>
        <a:sy n="33" d="100"/>
      </p:scale>
      <p:origin x="0" y="-6104"/>
    </p:cViewPr>
  </p:outlineViewPr>
  <p:notesTextViewPr>
    <p:cViewPr>
      <p:scale>
        <a:sx n="100" d="100"/>
        <a:sy n="10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microsoft.com/office/2015/10/relationships/revisionInfo" Target="revisionInfo.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5A72780-B19F-C648-913D-A7B01A34104B}" type="doc">
      <dgm:prSet loTypeId="urn:microsoft.com/office/officeart/2005/8/layout/hProcess9" loCatId="" qsTypeId="urn:microsoft.com/office/officeart/2005/8/quickstyle/simple2" qsCatId="simple" csTypeId="urn:microsoft.com/office/officeart/2005/8/colors/accent3_2" csCatId="accent3" phldr="1"/>
      <dgm:spPr/>
    </dgm:pt>
    <dgm:pt modelId="{22E83D18-FCEE-CA45-B6F1-DF5DA445F048}">
      <dgm:prSet phldrT="[Text]"/>
      <dgm:spPr/>
      <dgm:t>
        <a:bodyPr/>
        <a:lstStyle/>
        <a:p>
          <a:pPr rtl="0"/>
          <a:r>
            <a:rPr lang="en-GB" dirty="0"/>
            <a:t>DATA COLLECTION AND PREPROCESSING</a:t>
          </a:r>
        </a:p>
      </dgm:t>
    </dgm:pt>
    <dgm:pt modelId="{7615B268-87C3-1F49-8BDC-F03BA73A7F45}" type="parTrans" cxnId="{B15E5C91-60D0-CB43-A920-B9200DAC95D5}">
      <dgm:prSet/>
      <dgm:spPr/>
      <dgm:t>
        <a:bodyPr/>
        <a:lstStyle/>
        <a:p>
          <a:endParaRPr lang="en-GB"/>
        </a:p>
      </dgm:t>
    </dgm:pt>
    <dgm:pt modelId="{7A8DC478-8156-0240-91F1-77BC36D631A9}" type="sibTrans" cxnId="{B15E5C91-60D0-CB43-A920-B9200DAC95D5}">
      <dgm:prSet/>
      <dgm:spPr/>
      <dgm:t>
        <a:bodyPr/>
        <a:lstStyle/>
        <a:p>
          <a:endParaRPr lang="en-GB"/>
        </a:p>
      </dgm:t>
    </dgm:pt>
    <dgm:pt modelId="{4BB3B53E-8757-E745-93D1-DA3EBA24784D}">
      <dgm:prSet phldrT="[Text]"/>
      <dgm:spPr/>
      <dgm:t>
        <a:bodyPr/>
        <a:lstStyle/>
        <a:p>
          <a:r>
            <a:rPr lang="en-GB" dirty="0"/>
            <a:t>PRICE MOVEMENT PREDICTION FOR SINGLE STOCK USING LSTM</a:t>
          </a:r>
        </a:p>
      </dgm:t>
    </dgm:pt>
    <dgm:pt modelId="{81071EA9-3007-7A47-8C39-ADB7D9631B3B}" type="parTrans" cxnId="{928B672A-2FF5-394A-97C1-C7E213B42DFD}">
      <dgm:prSet/>
      <dgm:spPr/>
      <dgm:t>
        <a:bodyPr/>
        <a:lstStyle/>
        <a:p>
          <a:endParaRPr lang="en-GB"/>
        </a:p>
      </dgm:t>
    </dgm:pt>
    <dgm:pt modelId="{43B1E298-0466-394A-9D4B-B2DB7AE30E4B}" type="sibTrans" cxnId="{928B672A-2FF5-394A-97C1-C7E213B42DFD}">
      <dgm:prSet/>
      <dgm:spPr/>
      <dgm:t>
        <a:bodyPr/>
        <a:lstStyle/>
        <a:p>
          <a:endParaRPr lang="en-GB"/>
        </a:p>
      </dgm:t>
    </dgm:pt>
    <dgm:pt modelId="{57C8478D-7391-3C4B-BF05-0B78892160C7}">
      <dgm:prSet phldrT="[Text]"/>
      <dgm:spPr/>
      <dgm:t>
        <a:bodyPr/>
        <a:lstStyle/>
        <a:p>
          <a:pPr rtl="0"/>
          <a:r>
            <a:rPr lang="en-GB" dirty="0"/>
            <a:t>PORTFOLIO OPTIMIZATION USING DQN</a:t>
          </a:r>
        </a:p>
      </dgm:t>
    </dgm:pt>
    <dgm:pt modelId="{06F00FEE-7DBA-F041-976D-2E7398531B3D}" type="parTrans" cxnId="{6A412931-0E36-0647-8345-D29298780948}">
      <dgm:prSet/>
      <dgm:spPr/>
      <dgm:t>
        <a:bodyPr/>
        <a:lstStyle/>
        <a:p>
          <a:endParaRPr lang="en-GB"/>
        </a:p>
      </dgm:t>
    </dgm:pt>
    <dgm:pt modelId="{08269265-F06B-B547-8400-7178B00E4B6E}" type="sibTrans" cxnId="{6A412931-0E36-0647-8345-D29298780948}">
      <dgm:prSet/>
      <dgm:spPr/>
      <dgm:t>
        <a:bodyPr/>
        <a:lstStyle/>
        <a:p>
          <a:endParaRPr lang="en-GB"/>
        </a:p>
      </dgm:t>
    </dgm:pt>
    <dgm:pt modelId="{CBF5124F-70EC-AA4A-889C-91AD4E62541D}" type="pres">
      <dgm:prSet presAssocID="{65A72780-B19F-C648-913D-A7B01A34104B}" presName="CompostProcess" presStyleCnt="0">
        <dgm:presLayoutVars>
          <dgm:dir/>
          <dgm:resizeHandles val="exact"/>
        </dgm:presLayoutVars>
      </dgm:prSet>
      <dgm:spPr/>
    </dgm:pt>
    <dgm:pt modelId="{2382CAEB-2EAD-BD45-8B0F-DBFE121E1763}" type="pres">
      <dgm:prSet presAssocID="{65A72780-B19F-C648-913D-A7B01A34104B}" presName="arrow" presStyleLbl="bgShp" presStyleIdx="0" presStyleCnt="1"/>
      <dgm:spPr/>
    </dgm:pt>
    <dgm:pt modelId="{D5572CBE-3161-634A-86DE-FA86B514BF8F}" type="pres">
      <dgm:prSet presAssocID="{65A72780-B19F-C648-913D-A7B01A34104B}" presName="linearProcess" presStyleCnt="0"/>
      <dgm:spPr/>
    </dgm:pt>
    <dgm:pt modelId="{ED95001C-A195-C24E-A502-8CA92D03380A}" type="pres">
      <dgm:prSet presAssocID="{22E83D18-FCEE-CA45-B6F1-DF5DA445F048}" presName="textNode" presStyleLbl="node1" presStyleIdx="0" presStyleCnt="3">
        <dgm:presLayoutVars>
          <dgm:bulletEnabled val="1"/>
        </dgm:presLayoutVars>
      </dgm:prSet>
      <dgm:spPr/>
    </dgm:pt>
    <dgm:pt modelId="{7A3457D8-682F-794D-89DC-535A7B0786CC}" type="pres">
      <dgm:prSet presAssocID="{7A8DC478-8156-0240-91F1-77BC36D631A9}" presName="sibTrans" presStyleCnt="0"/>
      <dgm:spPr/>
    </dgm:pt>
    <dgm:pt modelId="{892C3E11-8789-9D48-A4F9-041EE3D45536}" type="pres">
      <dgm:prSet presAssocID="{4BB3B53E-8757-E745-93D1-DA3EBA24784D}" presName="textNode" presStyleLbl="node1" presStyleIdx="1" presStyleCnt="3">
        <dgm:presLayoutVars>
          <dgm:bulletEnabled val="1"/>
        </dgm:presLayoutVars>
      </dgm:prSet>
      <dgm:spPr/>
    </dgm:pt>
    <dgm:pt modelId="{07A545C7-8C63-BF46-BBD6-4B8CDD17DDAD}" type="pres">
      <dgm:prSet presAssocID="{43B1E298-0466-394A-9D4B-B2DB7AE30E4B}" presName="sibTrans" presStyleCnt="0"/>
      <dgm:spPr/>
    </dgm:pt>
    <dgm:pt modelId="{9B6C5582-3922-5D47-A6B1-A0F8B59695F6}" type="pres">
      <dgm:prSet presAssocID="{57C8478D-7391-3C4B-BF05-0B78892160C7}" presName="textNode" presStyleLbl="node1" presStyleIdx="2" presStyleCnt="3">
        <dgm:presLayoutVars>
          <dgm:bulletEnabled val="1"/>
        </dgm:presLayoutVars>
      </dgm:prSet>
      <dgm:spPr/>
    </dgm:pt>
  </dgm:ptLst>
  <dgm:cxnLst>
    <dgm:cxn modelId="{08E59E01-4FB5-8341-8915-A5FC7DC3E70E}" type="presOf" srcId="{4BB3B53E-8757-E745-93D1-DA3EBA24784D}" destId="{892C3E11-8789-9D48-A4F9-041EE3D45536}" srcOrd="0" destOrd="0" presId="urn:microsoft.com/office/officeart/2005/8/layout/hProcess9"/>
    <dgm:cxn modelId="{9288C812-C099-EE4C-A240-979C8A8F4A71}" type="presOf" srcId="{65A72780-B19F-C648-913D-A7B01A34104B}" destId="{CBF5124F-70EC-AA4A-889C-91AD4E62541D}" srcOrd="0" destOrd="0" presId="urn:microsoft.com/office/officeart/2005/8/layout/hProcess9"/>
    <dgm:cxn modelId="{928B672A-2FF5-394A-97C1-C7E213B42DFD}" srcId="{65A72780-B19F-C648-913D-A7B01A34104B}" destId="{4BB3B53E-8757-E745-93D1-DA3EBA24784D}" srcOrd="1" destOrd="0" parTransId="{81071EA9-3007-7A47-8C39-ADB7D9631B3B}" sibTransId="{43B1E298-0466-394A-9D4B-B2DB7AE30E4B}"/>
    <dgm:cxn modelId="{6A412931-0E36-0647-8345-D29298780948}" srcId="{65A72780-B19F-C648-913D-A7B01A34104B}" destId="{57C8478D-7391-3C4B-BF05-0B78892160C7}" srcOrd="2" destOrd="0" parTransId="{06F00FEE-7DBA-F041-976D-2E7398531B3D}" sibTransId="{08269265-F06B-B547-8400-7178B00E4B6E}"/>
    <dgm:cxn modelId="{B15E5C91-60D0-CB43-A920-B9200DAC95D5}" srcId="{65A72780-B19F-C648-913D-A7B01A34104B}" destId="{22E83D18-FCEE-CA45-B6F1-DF5DA445F048}" srcOrd="0" destOrd="0" parTransId="{7615B268-87C3-1F49-8BDC-F03BA73A7F45}" sibTransId="{7A8DC478-8156-0240-91F1-77BC36D631A9}"/>
    <dgm:cxn modelId="{7C82279C-FC75-304F-9C24-2F723DA3FA76}" type="presOf" srcId="{57C8478D-7391-3C4B-BF05-0B78892160C7}" destId="{9B6C5582-3922-5D47-A6B1-A0F8B59695F6}" srcOrd="0" destOrd="0" presId="urn:microsoft.com/office/officeart/2005/8/layout/hProcess9"/>
    <dgm:cxn modelId="{71BFF8B9-93F3-2943-9CCA-D41F8A5C06ED}" type="presOf" srcId="{22E83D18-FCEE-CA45-B6F1-DF5DA445F048}" destId="{ED95001C-A195-C24E-A502-8CA92D03380A}" srcOrd="0" destOrd="0" presId="urn:microsoft.com/office/officeart/2005/8/layout/hProcess9"/>
    <dgm:cxn modelId="{D1C2B94A-FFEF-AE43-8EB7-B2887291FE56}" type="presParOf" srcId="{CBF5124F-70EC-AA4A-889C-91AD4E62541D}" destId="{2382CAEB-2EAD-BD45-8B0F-DBFE121E1763}" srcOrd="0" destOrd="0" presId="urn:microsoft.com/office/officeart/2005/8/layout/hProcess9"/>
    <dgm:cxn modelId="{EF530C45-ED7B-F14D-AF8A-4439BC123379}" type="presParOf" srcId="{CBF5124F-70EC-AA4A-889C-91AD4E62541D}" destId="{D5572CBE-3161-634A-86DE-FA86B514BF8F}" srcOrd="1" destOrd="0" presId="urn:microsoft.com/office/officeart/2005/8/layout/hProcess9"/>
    <dgm:cxn modelId="{C0B2864F-652B-D34E-8E4C-05748AE56ED3}" type="presParOf" srcId="{D5572CBE-3161-634A-86DE-FA86B514BF8F}" destId="{ED95001C-A195-C24E-A502-8CA92D03380A}" srcOrd="0" destOrd="0" presId="urn:microsoft.com/office/officeart/2005/8/layout/hProcess9"/>
    <dgm:cxn modelId="{2A3F8BFF-01C9-1D4A-A0BA-14AF7D5BE7EE}" type="presParOf" srcId="{D5572CBE-3161-634A-86DE-FA86B514BF8F}" destId="{7A3457D8-682F-794D-89DC-535A7B0786CC}" srcOrd="1" destOrd="0" presId="urn:microsoft.com/office/officeart/2005/8/layout/hProcess9"/>
    <dgm:cxn modelId="{F5BDEC7B-F3A5-0D41-8028-74975B76FF8F}" type="presParOf" srcId="{D5572CBE-3161-634A-86DE-FA86B514BF8F}" destId="{892C3E11-8789-9D48-A4F9-041EE3D45536}" srcOrd="2" destOrd="0" presId="urn:microsoft.com/office/officeart/2005/8/layout/hProcess9"/>
    <dgm:cxn modelId="{1AE33B2E-4C80-8840-A405-B0D7F80B39D6}" type="presParOf" srcId="{D5572CBE-3161-634A-86DE-FA86B514BF8F}" destId="{07A545C7-8C63-BF46-BBD6-4B8CDD17DDAD}" srcOrd="3" destOrd="0" presId="urn:microsoft.com/office/officeart/2005/8/layout/hProcess9"/>
    <dgm:cxn modelId="{1D8F9DBE-9B4D-E245-B9C9-1EEE93AA3682}" type="presParOf" srcId="{D5572CBE-3161-634A-86DE-FA86B514BF8F}" destId="{9B6C5582-3922-5D47-A6B1-A0F8B59695F6}"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82CAEB-2EAD-BD45-8B0F-DBFE121E1763}">
      <dsp:nvSpPr>
        <dsp:cNvPr id="0" name=""/>
        <dsp:cNvSpPr/>
      </dsp:nvSpPr>
      <dsp:spPr>
        <a:xfrm>
          <a:off x="1080134" y="0"/>
          <a:ext cx="12241530" cy="4978400"/>
        </a:xfrm>
        <a:prstGeom prst="rightArrow">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D95001C-A195-C24E-A502-8CA92D03380A}">
      <dsp:nvSpPr>
        <dsp:cNvPr id="0" name=""/>
        <dsp:cNvSpPr/>
      </dsp:nvSpPr>
      <dsp:spPr>
        <a:xfrm>
          <a:off x="488029" y="1493520"/>
          <a:ext cx="4320540" cy="1991360"/>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rtl="0">
            <a:lnSpc>
              <a:spcPct val="90000"/>
            </a:lnSpc>
            <a:spcBef>
              <a:spcPct val="0"/>
            </a:spcBef>
            <a:spcAft>
              <a:spcPct val="35000"/>
            </a:spcAft>
            <a:buNone/>
          </a:pPr>
          <a:r>
            <a:rPr lang="en-GB" sz="3000" kern="1200" dirty="0"/>
            <a:t>DATA COLLECTION AND PREPROCESSING</a:t>
          </a:r>
        </a:p>
      </dsp:txBody>
      <dsp:txXfrm>
        <a:off x="585239" y="1590730"/>
        <a:ext cx="4126120" cy="1796940"/>
      </dsp:txXfrm>
    </dsp:sp>
    <dsp:sp modelId="{892C3E11-8789-9D48-A4F9-041EE3D45536}">
      <dsp:nvSpPr>
        <dsp:cNvPr id="0" name=""/>
        <dsp:cNvSpPr/>
      </dsp:nvSpPr>
      <dsp:spPr>
        <a:xfrm>
          <a:off x="5040629" y="1493520"/>
          <a:ext cx="4320540" cy="1991360"/>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GB" sz="3000" kern="1200" dirty="0"/>
            <a:t>PRICE MOVEMENT PREDICTION FOR SINGLE STOCK USING LSTM</a:t>
          </a:r>
        </a:p>
      </dsp:txBody>
      <dsp:txXfrm>
        <a:off x="5137839" y="1590730"/>
        <a:ext cx="4126120" cy="1796940"/>
      </dsp:txXfrm>
    </dsp:sp>
    <dsp:sp modelId="{9B6C5582-3922-5D47-A6B1-A0F8B59695F6}">
      <dsp:nvSpPr>
        <dsp:cNvPr id="0" name=""/>
        <dsp:cNvSpPr/>
      </dsp:nvSpPr>
      <dsp:spPr>
        <a:xfrm>
          <a:off x="9593230" y="1493520"/>
          <a:ext cx="4320540" cy="1991360"/>
        </a:xfrm>
        <a:prstGeom prst="roundRect">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rtl="0">
            <a:lnSpc>
              <a:spcPct val="90000"/>
            </a:lnSpc>
            <a:spcBef>
              <a:spcPct val="0"/>
            </a:spcBef>
            <a:spcAft>
              <a:spcPct val="35000"/>
            </a:spcAft>
            <a:buNone/>
          </a:pPr>
          <a:r>
            <a:rPr lang="en-GB" sz="3000" kern="1200" dirty="0"/>
            <a:t>PORTFOLIO OPTIMIZATION USING DQN</a:t>
          </a:r>
        </a:p>
      </dsp:txBody>
      <dsp:txXfrm>
        <a:off x="9690440" y="1590730"/>
        <a:ext cx="4126120" cy="1796940"/>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1FD6CB-322D-E549-A5E1-8ABEE316256D}" type="datetimeFigureOut">
              <a:rPr lang="en-US" smtClean="0"/>
              <a:t>4/25/24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DEF807-2AA4-8344-B87E-B1957FB0140D}" type="slidenum">
              <a:rPr lang="en-US" smtClean="0"/>
              <a:t>‹#›</a:t>
            </a:fld>
            <a:endParaRPr lang="en-US"/>
          </a:p>
        </p:txBody>
      </p:sp>
    </p:spTree>
    <p:extLst>
      <p:ext uri="{BB962C8B-B14F-4D97-AF65-F5344CB8AC3E}">
        <p14:creationId xmlns:p14="http://schemas.microsoft.com/office/powerpoint/2010/main" val="34235131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5"/>
          </p:nvPr>
        </p:nvSpPr>
        <p:spPr/>
        <p:txBody>
          <a:bodyPr/>
          <a:lstStyle/>
          <a:p>
            <a:fld id="{4BDEF807-2AA4-8344-B87E-B1957FB0140D}" type="slidenum">
              <a:rPr lang="en-US" smtClean="0"/>
              <a:t>1</a:t>
            </a:fld>
            <a:endParaRPr lang="en-US"/>
          </a:p>
        </p:txBody>
      </p:sp>
    </p:spTree>
    <p:extLst>
      <p:ext uri="{BB962C8B-B14F-4D97-AF65-F5344CB8AC3E}">
        <p14:creationId xmlns:p14="http://schemas.microsoft.com/office/powerpoint/2010/main" val="17091854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BDEF807-2AA4-8344-B87E-B1957FB0140D}" type="slidenum">
              <a:rPr lang="en-US" smtClean="0"/>
              <a:t>2</a:t>
            </a:fld>
            <a:endParaRPr lang="en-US"/>
          </a:p>
        </p:txBody>
      </p:sp>
    </p:spTree>
    <p:extLst>
      <p:ext uri="{BB962C8B-B14F-4D97-AF65-F5344CB8AC3E}">
        <p14:creationId xmlns:p14="http://schemas.microsoft.com/office/powerpoint/2010/main" val="35750119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BDEF807-2AA4-8344-B87E-B1957FB0140D}" type="slidenum">
              <a:rPr lang="en-US" smtClean="0"/>
              <a:t>3</a:t>
            </a:fld>
            <a:endParaRPr lang="en-US"/>
          </a:p>
        </p:txBody>
      </p:sp>
    </p:spTree>
    <p:extLst>
      <p:ext uri="{BB962C8B-B14F-4D97-AF65-F5344CB8AC3E}">
        <p14:creationId xmlns:p14="http://schemas.microsoft.com/office/powerpoint/2010/main" val="3909014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DEF807-2AA4-8344-B87E-B1957FB0140D}" type="slidenum">
              <a:rPr lang="en-US" smtClean="0"/>
              <a:t>5</a:t>
            </a:fld>
            <a:endParaRPr lang="en-US"/>
          </a:p>
        </p:txBody>
      </p:sp>
    </p:spTree>
    <p:extLst>
      <p:ext uri="{BB962C8B-B14F-4D97-AF65-F5344CB8AC3E}">
        <p14:creationId xmlns:p14="http://schemas.microsoft.com/office/powerpoint/2010/main" val="33890958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BDEF807-2AA4-8344-B87E-B1957FB0140D}" type="slidenum">
              <a:rPr lang="en-US" smtClean="0"/>
              <a:t>7</a:t>
            </a:fld>
            <a:endParaRPr lang="en-US"/>
          </a:p>
        </p:txBody>
      </p:sp>
    </p:spTree>
    <p:extLst>
      <p:ext uri="{BB962C8B-B14F-4D97-AF65-F5344CB8AC3E}">
        <p14:creationId xmlns:p14="http://schemas.microsoft.com/office/powerpoint/2010/main" val="33747700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DEF807-2AA4-8344-B87E-B1957FB0140D}" type="slidenum">
              <a:rPr lang="en-US" smtClean="0"/>
              <a:t>8</a:t>
            </a:fld>
            <a:endParaRPr lang="en-US"/>
          </a:p>
        </p:txBody>
      </p:sp>
    </p:spTree>
    <p:extLst>
      <p:ext uri="{BB962C8B-B14F-4D97-AF65-F5344CB8AC3E}">
        <p14:creationId xmlns:p14="http://schemas.microsoft.com/office/powerpoint/2010/main" val="38887567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BDEF807-2AA4-8344-B87E-B1957FB0140D}" type="slidenum">
              <a:rPr lang="en-US" smtClean="0"/>
              <a:t>14</a:t>
            </a:fld>
            <a:endParaRPr lang="en-US"/>
          </a:p>
        </p:txBody>
      </p:sp>
    </p:spTree>
    <p:extLst>
      <p:ext uri="{BB962C8B-B14F-4D97-AF65-F5344CB8AC3E}">
        <p14:creationId xmlns:p14="http://schemas.microsoft.com/office/powerpoint/2010/main" val="31282301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4BDEF807-2AA4-8344-B87E-B1957FB0140D}" type="slidenum">
              <a:rPr lang="en-US" smtClean="0"/>
              <a:t>15</a:t>
            </a:fld>
            <a:endParaRPr lang="en-US"/>
          </a:p>
        </p:txBody>
      </p:sp>
    </p:spTree>
    <p:extLst>
      <p:ext uri="{BB962C8B-B14F-4D97-AF65-F5344CB8AC3E}">
        <p14:creationId xmlns:p14="http://schemas.microsoft.com/office/powerpoint/2010/main" val="67796581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25401" y="0"/>
            <a:ext cx="18346740" cy="10284321"/>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4038598" y="2806697"/>
            <a:ext cx="10223504" cy="2273300"/>
          </a:xfrm>
        </p:spPr>
        <p:txBody>
          <a:bodyPr anchor="b">
            <a:noAutofit/>
          </a:bodyPr>
          <a:lstStyle>
            <a:lvl1pPr algn="ctr">
              <a:defRPr sz="8100">
                <a:effectLst/>
              </a:defRPr>
            </a:lvl1pPr>
          </a:lstStyle>
          <a:p>
            <a:r>
              <a:rPr lang="en-US"/>
              <a:t>Click to edit Master title style</a:t>
            </a:r>
            <a:endParaRPr lang="en-US" dirty="0"/>
          </a:p>
        </p:txBody>
      </p:sp>
      <p:sp>
        <p:nvSpPr>
          <p:cNvPr id="3" name="Subtitle 2"/>
          <p:cNvSpPr>
            <a:spLocks noGrp="1"/>
          </p:cNvSpPr>
          <p:nvPr>
            <p:ph type="subTitle" idx="1"/>
          </p:nvPr>
        </p:nvSpPr>
        <p:spPr>
          <a:xfrm>
            <a:off x="4038598" y="5486396"/>
            <a:ext cx="10223504" cy="1981203"/>
          </a:xfrm>
        </p:spPr>
        <p:txBody>
          <a:bodyPr anchor="t">
            <a:normAutofit/>
          </a:bodyPr>
          <a:lstStyle>
            <a:lvl1pPr marL="0" indent="0" algn="ctr">
              <a:buNone/>
              <a:defRPr sz="3150">
                <a:solidFill>
                  <a:schemeClr val="tx1"/>
                </a:solidFill>
              </a:defRPr>
            </a:lvl1pPr>
            <a:lvl2pPr marL="685800" indent="0" algn="ctr">
              <a:buNone/>
              <a:defRPr>
                <a:solidFill>
                  <a:schemeClr val="tx1">
                    <a:tint val="75000"/>
                  </a:schemeClr>
                </a:solidFill>
              </a:defRPr>
            </a:lvl2pPr>
            <a:lvl3pPr marL="1371600" indent="0" algn="ctr">
              <a:buNone/>
              <a:defRPr>
                <a:solidFill>
                  <a:schemeClr val="tx1">
                    <a:tint val="75000"/>
                  </a:schemeClr>
                </a:solidFill>
              </a:defRPr>
            </a:lvl3pPr>
            <a:lvl4pPr marL="2057400" indent="0" algn="ctr">
              <a:buNone/>
              <a:defRPr>
                <a:solidFill>
                  <a:schemeClr val="tx1">
                    <a:tint val="75000"/>
                  </a:schemeClr>
                </a:solidFill>
              </a:defRPr>
            </a:lvl4pPr>
            <a:lvl5pPr marL="2743200" indent="0" algn="ctr">
              <a:buNone/>
              <a:defRPr>
                <a:solidFill>
                  <a:schemeClr val="tx1">
                    <a:tint val="75000"/>
                  </a:schemeClr>
                </a:solidFill>
              </a:defRPr>
            </a:lvl5pPr>
            <a:lvl6pPr marL="3429000" indent="0" algn="ctr">
              <a:buNone/>
              <a:defRPr>
                <a:solidFill>
                  <a:schemeClr val="tx1">
                    <a:tint val="75000"/>
                  </a:schemeClr>
                </a:solidFill>
              </a:defRPr>
            </a:lvl6pPr>
            <a:lvl7pPr marL="4114800" indent="0" algn="ctr">
              <a:buNone/>
              <a:defRPr>
                <a:solidFill>
                  <a:schemeClr val="tx1">
                    <a:tint val="75000"/>
                  </a:schemeClr>
                </a:solidFill>
              </a:defRPr>
            </a:lvl7pPr>
            <a:lvl8pPr marL="4800600" indent="0" algn="ctr">
              <a:buNone/>
              <a:defRPr>
                <a:solidFill>
                  <a:schemeClr val="tx1">
                    <a:tint val="75000"/>
                  </a:schemeClr>
                </a:solidFill>
              </a:defRPr>
            </a:lvl8pPr>
            <a:lvl9pPr marL="54864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11974849" y="7556495"/>
            <a:ext cx="1346201" cy="419100"/>
          </a:xfrm>
        </p:spPr>
        <p:txBody>
          <a:bodyPr/>
          <a:lstStyle/>
          <a:p>
            <a:fld id="{E7E3514C-DC93-7B46-BE10-6DE807B275A1}" type="datetime1">
              <a:rPr lang="en-IN" smtClean="0"/>
              <a:t>25/04/24</a:t>
            </a:fld>
            <a:endParaRPr lang="en-US"/>
          </a:p>
        </p:txBody>
      </p:sp>
      <p:sp>
        <p:nvSpPr>
          <p:cNvPr id="5" name="Footer Placeholder 4"/>
          <p:cNvSpPr>
            <a:spLocks noGrp="1"/>
          </p:cNvSpPr>
          <p:nvPr>
            <p:ph type="ftr" sz="quarter" idx="11"/>
          </p:nvPr>
        </p:nvSpPr>
        <p:spPr>
          <a:xfrm>
            <a:off x="4038596" y="7556495"/>
            <a:ext cx="7821953" cy="419100"/>
          </a:xfrm>
        </p:spPr>
        <p:txBody>
          <a:bodyPr/>
          <a:lstStyle/>
          <a:p>
            <a:endParaRPr lang="en-US"/>
          </a:p>
        </p:txBody>
      </p:sp>
      <p:sp>
        <p:nvSpPr>
          <p:cNvPr id="6" name="Slide Number Placeholder 5"/>
          <p:cNvSpPr>
            <a:spLocks noGrp="1"/>
          </p:cNvSpPr>
          <p:nvPr>
            <p:ph type="sldNum" sz="quarter" idx="12"/>
          </p:nvPr>
        </p:nvSpPr>
        <p:spPr>
          <a:xfrm>
            <a:off x="13435351" y="7556495"/>
            <a:ext cx="826751" cy="419100"/>
          </a:xfrm>
        </p:spPr>
        <p:txBody>
          <a:bodyPr/>
          <a:lstStyle/>
          <a:p>
            <a:fld id="{B6F15528-21DE-4FAA-801E-634DDDAF4B2B}" type="slidenum">
              <a:rPr lang="en-US" smtClean="0"/>
              <a:pPr/>
              <a:t>‹#›</a:t>
            </a:fld>
            <a:endParaRPr lang="en-US"/>
          </a:p>
        </p:txBody>
      </p:sp>
      <p:cxnSp>
        <p:nvCxnSpPr>
          <p:cNvPr id="15" name="Straight Connector 14"/>
          <p:cNvCxnSpPr/>
          <p:nvPr/>
        </p:nvCxnSpPr>
        <p:spPr>
          <a:xfrm>
            <a:off x="4038599" y="5283197"/>
            <a:ext cx="10223502"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196029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3102" y="7223122"/>
            <a:ext cx="14414499" cy="850107"/>
          </a:xfrm>
        </p:spPr>
        <p:txBody>
          <a:bodyPr anchor="b">
            <a:normAutofit/>
          </a:bodyPr>
          <a:lstStyle>
            <a:lvl1pPr algn="ctr">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562141" y="1562099"/>
            <a:ext cx="15158958" cy="5003804"/>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943102" y="8073230"/>
            <a:ext cx="14414499" cy="740568"/>
          </a:xfrm>
        </p:spPr>
        <p:txBody>
          <a:bodyPr>
            <a:normAutofit/>
          </a:bodyPr>
          <a:lstStyle>
            <a:lvl1pPr marL="0" indent="0" algn="ctr">
              <a:buNone/>
              <a:defRPr sz="21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906DEBC3-6558-D346-A678-3D5D411BA69F}" type="datetime1">
              <a:rPr lang="en-IN" smtClean="0"/>
              <a:t>25/04/24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220246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955802" y="1473198"/>
            <a:ext cx="14389098" cy="4432302"/>
          </a:xfrm>
        </p:spPr>
        <p:txBody>
          <a:bodyPr anchor="ctr">
            <a:normAutofit/>
          </a:bodyPr>
          <a:lstStyle>
            <a:lvl1pPr algn="ctr">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955802" y="6515099"/>
            <a:ext cx="14389098" cy="2298701"/>
          </a:xfrm>
        </p:spPr>
        <p:txBody>
          <a:bodyPr anchor="ctr">
            <a:normAutofit/>
          </a:bodyPr>
          <a:lstStyle>
            <a:lvl1pPr marL="0" indent="0" algn="ctr">
              <a:buNone/>
              <a:defRPr sz="3000">
                <a:solidFill>
                  <a:schemeClr val="tx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201695A-FEA2-874B-8313-4EE23C58CB36}" type="datetime1">
              <a:rPr lang="en-IN" smtClean="0"/>
              <a:t>25/04/24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15" name="Straight Connector 14"/>
          <p:cNvCxnSpPr/>
          <p:nvPr/>
        </p:nvCxnSpPr>
        <p:spPr>
          <a:xfrm>
            <a:off x="2094254" y="6210299"/>
            <a:ext cx="14110947"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081848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69320" y="1473198"/>
            <a:ext cx="13944597" cy="3556002"/>
          </a:xfrm>
        </p:spPr>
        <p:txBody>
          <a:bodyPr anchor="ctr">
            <a:normAutofit/>
          </a:bodyPr>
          <a:lstStyle>
            <a:lvl1pPr algn="ctr">
              <a:defRPr sz="48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512218" y="5029200"/>
            <a:ext cx="13258803" cy="876300"/>
          </a:xfrm>
        </p:spPr>
        <p:txBody>
          <a:bodyPr anchor="ctr">
            <a:normAutofit/>
          </a:bodyPr>
          <a:lstStyle>
            <a:lvl1pPr marL="0" indent="0" algn="r">
              <a:buFontTx/>
              <a:buNone/>
              <a:defRPr sz="3000"/>
            </a:lvl1pPr>
            <a:lvl2pPr marL="685800" indent="0">
              <a:buFontTx/>
              <a:buNone/>
              <a:defRPr/>
            </a:lvl2pPr>
            <a:lvl3pPr marL="1371600" indent="0">
              <a:buFontTx/>
              <a:buNone/>
              <a:defRPr/>
            </a:lvl3pPr>
            <a:lvl4pPr marL="2057400" indent="0">
              <a:buFontTx/>
              <a:buNone/>
              <a:defRPr/>
            </a:lvl4pPr>
            <a:lvl5pPr marL="2743200" indent="0">
              <a:buFontTx/>
              <a:buNone/>
              <a:defRPr/>
            </a:lvl5pPr>
          </a:lstStyle>
          <a:p>
            <a:pPr lvl="0"/>
            <a:r>
              <a:rPr lang="en-US"/>
              <a:t>Click to edit Master text styles</a:t>
            </a:r>
          </a:p>
        </p:txBody>
      </p:sp>
      <p:sp>
        <p:nvSpPr>
          <p:cNvPr id="3" name="Text Placeholder 2"/>
          <p:cNvSpPr>
            <a:spLocks noGrp="1"/>
          </p:cNvSpPr>
          <p:nvPr>
            <p:ph type="body" idx="1"/>
          </p:nvPr>
        </p:nvSpPr>
        <p:spPr>
          <a:xfrm>
            <a:off x="1943102" y="6515099"/>
            <a:ext cx="14414499" cy="2298701"/>
          </a:xfrm>
        </p:spPr>
        <p:txBody>
          <a:bodyPr anchor="ctr">
            <a:normAutofit/>
          </a:bodyPr>
          <a:lstStyle>
            <a:lvl1pPr marL="0" indent="0" algn="ctr">
              <a:buNone/>
              <a:defRPr sz="3000">
                <a:solidFill>
                  <a:schemeClr val="tx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14CD729-8EEE-DD4C-A56E-FD569DFC7A71}" type="datetime1">
              <a:rPr lang="en-IN" smtClean="0"/>
              <a:t>25/04/24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14" name="TextBox 13"/>
          <p:cNvSpPr txBox="1"/>
          <p:nvPr/>
        </p:nvSpPr>
        <p:spPr>
          <a:xfrm>
            <a:off x="1293020" y="1319942"/>
            <a:ext cx="914400" cy="877164"/>
          </a:xfrm>
          <a:prstGeom prst="rect">
            <a:avLst/>
          </a:prstGeom>
        </p:spPr>
        <p:txBody>
          <a:bodyPr vert="horz" lIns="137160" tIns="68580" rIns="137160" bIns="68580" rtlCol="0" anchor="ctr">
            <a:noAutofit/>
          </a:bodyPr>
          <a:lstStyle/>
          <a:p>
            <a:pPr lvl="0"/>
            <a:r>
              <a:rPr lang="en-US" sz="12000" dirty="0">
                <a:solidFill>
                  <a:schemeClr val="tx1"/>
                </a:solidFill>
                <a:effectLst/>
              </a:rPr>
              <a:t>“</a:t>
            </a:r>
          </a:p>
        </p:txBody>
      </p:sp>
      <p:sp>
        <p:nvSpPr>
          <p:cNvPr id="15" name="TextBox 14"/>
          <p:cNvSpPr txBox="1"/>
          <p:nvPr/>
        </p:nvSpPr>
        <p:spPr>
          <a:xfrm>
            <a:off x="15900401" y="4241805"/>
            <a:ext cx="914400" cy="877164"/>
          </a:xfrm>
          <a:prstGeom prst="rect">
            <a:avLst/>
          </a:prstGeom>
        </p:spPr>
        <p:txBody>
          <a:bodyPr vert="horz" lIns="137160" tIns="68580" rIns="137160" bIns="68580" rtlCol="0" anchor="ctr">
            <a:noAutofit/>
          </a:bodyPr>
          <a:lstStyle/>
          <a:p>
            <a:pPr lvl="0" algn="r"/>
            <a:r>
              <a:rPr lang="en-US" sz="12000" dirty="0">
                <a:solidFill>
                  <a:schemeClr val="tx1"/>
                </a:solidFill>
                <a:effectLst/>
              </a:rPr>
              <a:t>”</a:t>
            </a:r>
          </a:p>
        </p:txBody>
      </p:sp>
      <p:cxnSp>
        <p:nvCxnSpPr>
          <p:cNvPr id="19" name="Straight Connector 18"/>
          <p:cNvCxnSpPr/>
          <p:nvPr/>
        </p:nvCxnSpPr>
        <p:spPr>
          <a:xfrm>
            <a:off x="2094254" y="6210299"/>
            <a:ext cx="14110947"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082089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943103" y="4962872"/>
            <a:ext cx="14414502" cy="2203200"/>
          </a:xfrm>
        </p:spPr>
        <p:txBody>
          <a:bodyPr anchor="b">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1943102" y="7166072"/>
            <a:ext cx="14414502" cy="1290600"/>
          </a:xfrm>
        </p:spPr>
        <p:txBody>
          <a:bodyPr anchor="t">
            <a:normAutofit/>
          </a:bodyPr>
          <a:lstStyle>
            <a:lvl1pPr marL="0" indent="0" algn="l">
              <a:buNone/>
              <a:defRPr sz="3000">
                <a:solidFill>
                  <a:schemeClr val="tx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064B2F4-5B9E-AB4E-A749-206A46199383}" type="datetime1">
              <a:rPr lang="en-IN" smtClean="0"/>
              <a:t>25/04/24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6505874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2169320" y="1473198"/>
            <a:ext cx="13944597" cy="3365502"/>
          </a:xfrm>
        </p:spPr>
        <p:txBody>
          <a:bodyPr anchor="ctr">
            <a:normAutofit/>
          </a:bodyPr>
          <a:lstStyle>
            <a:lvl1pPr algn="ctr">
              <a:defRPr sz="48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943102" y="5458968"/>
            <a:ext cx="14414502" cy="1330452"/>
          </a:xfrm>
        </p:spPr>
        <p:txBody>
          <a:bodyPr anchor="b">
            <a:normAutofit/>
          </a:bodyPr>
          <a:lstStyle>
            <a:lvl1pPr marL="0" indent="0" algn="l">
              <a:spcBef>
                <a:spcPts val="0"/>
              </a:spcBef>
              <a:buNone/>
              <a:defRPr sz="3600">
                <a:solidFill>
                  <a:schemeClr val="tx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943102" y="6794500"/>
            <a:ext cx="14414502" cy="2019300"/>
          </a:xfrm>
        </p:spPr>
        <p:txBody>
          <a:bodyPr anchor="t">
            <a:normAutofit/>
          </a:bodyPr>
          <a:lstStyle>
            <a:lvl1pPr marL="0" indent="0" algn="l">
              <a:buNone/>
              <a:defRPr sz="2700">
                <a:solidFill>
                  <a:schemeClr val="tx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81034A6-255F-6240-AA68-2226CA1A6765}" type="datetime1">
              <a:rPr lang="en-IN" smtClean="0"/>
              <a:t>25/04/24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12" name="TextBox 11"/>
          <p:cNvSpPr txBox="1"/>
          <p:nvPr/>
        </p:nvSpPr>
        <p:spPr>
          <a:xfrm>
            <a:off x="1293020" y="1319942"/>
            <a:ext cx="914400" cy="877164"/>
          </a:xfrm>
          <a:prstGeom prst="rect">
            <a:avLst/>
          </a:prstGeom>
        </p:spPr>
        <p:txBody>
          <a:bodyPr vert="horz" lIns="137160" tIns="68580" rIns="137160" bIns="68580" rtlCol="0" anchor="ctr">
            <a:noAutofit/>
          </a:bodyPr>
          <a:lstStyle/>
          <a:p>
            <a:pPr lvl="0"/>
            <a:r>
              <a:rPr lang="en-US" sz="12000" dirty="0">
                <a:solidFill>
                  <a:schemeClr val="tx1"/>
                </a:solidFill>
                <a:effectLst/>
              </a:rPr>
              <a:t>“</a:t>
            </a:r>
          </a:p>
        </p:txBody>
      </p:sp>
      <p:sp>
        <p:nvSpPr>
          <p:cNvPr id="13" name="TextBox 12"/>
          <p:cNvSpPr txBox="1"/>
          <p:nvPr/>
        </p:nvSpPr>
        <p:spPr>
          <a:xfrm>
            <a:off x="15900401" y="3898892"/>
            <a:ext cx="914400" cy="877164"/>
          </a:xfrm>
          <a:prstGeom prst="rect">
            <a:avLst/>
          </a:prstGeom>
        </p:spPr>
        <p:txBody>
          <a:bodyPr vert="horz" lIns="137160" tIns="68580" rIns="137160" bIns="68580" rtlCol="0" anchor="ctr">
            <a:noAutofit/>
          </a:bodyPr>
          <a:lstStyle/>
          <a:p>
            <a:pPr lvl="0" algn="r"/>
            <a:r>
              <a:rPr lang="en-US" sz="12000" dirty="0">
                <a:solidFill>
                  <a:schemeClr val="tx1"/>
                </a:solidFill>
                <a:effectLst/>
              </a:rPr>
              <a:t>”</a:t>
            </a:r>
          </a:p>
        </p:txBody>
      </p:sp>
      <p:cxnSp>
        <p:nvCxnSpPr>
          <p:cNvPr id="26" name="Straight Connector 25"/>
          <p:cNvCxnSpPr/>
          <p:nvPr/>
        </p:nvCxnSpPr>
        <p:spPr>
          <a:xfrm>
            <a:off x="2094254" y="5143500"/>
            <a:ext cx="14110947"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023076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943102" y="1473198"/>
            <a:ext cx="14414499" cy="3365502"/>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943102" y="5445252"/>
            <a:ext cx="14414502" cy="1261872"/>
          </a:xfrm>
        </p:spPr>
        <p:txBody>
          <a:bodyPr anchor="b">
            <a:normAutofit/>
          </a:bodyPr>
          <a:lstStyle>
            <a:lvl1pPr marL="0" indent="0" algn="l">
              <a:spcBef>
                <a:spcPts val="0"/>
              </a:spcBef>
              <a:buNone/>
              <a:defRPr sz="4200">
                <a:solidFill>
                  <a:schemeClr val="tx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943100" y="6705599"/>
            <a:ext cx="14414505" cy="2108201"/>
          </a:xfrm>
        </p:spPr>
        <p:txBody>
          <a:bodyPr anchor="t">
            <a:normAutofit/>
          </a:bodyPr>
          <a:lstStyle>
            <a:lvl1pPr marL="0" indent="0" algn="l">
              <a:buNone/>
              <a:defRPr sz="2700">
                <a:solidFill>
                  <a:schemeClr val="tx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5B67BC-6311-5447-AC7F-9F17B1914731}" type="datetime1">
              <a:rPr lang="en-IN" smtClean="0"/>
              <a:t>25/04/24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15" name="Straight Connector 14"/>
          <p:cNvCxnSpPr/>
          <p:nvPr/>
        </p:nvCxnSpPr>
        <p:spPr>
          <a:xfrm>
            <a:off x="2094254" y="5143500"/>
            <a:ext cx="14110947"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410115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075669-13BF-9349-9F10-198866CC0FC1}" type="datetime1">
              <a:rPr lang="en-IN" smtClean="0"/>
              <a:t>25/04/24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14" name="Straight Connector 13"/>
          <p:cNvCxnSpPr/>
          <p:nvPr/>
        </p:nvCxnSpPr>
        <p:spPr>
          <a:xfrm>
            <a:off x="2094254" y="3632199"/>
            <a:ext cx="14110947"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201078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3499035" y="1473197"/>
            <a:ext cx="2836343" cy="734060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943098" y="1473198"/>
            <a:ext cx="11149538" cy="7340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CFA801-1914-E04B-B437-7D3F31F79139}" type="datetime1">
              <a:rPr lang="en-IN" smtClean="0"/>
              <a:t>25/04/24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14" name="Straight Connector 13"/>
          <p:cNvCxnSpPr/>
          <p:nvPr/>
        </p:nvCxnSpPr>
        <p:spPr>
          <a:xfrm>
            <a:off x="13295835" y="1485900"/>
            <a:ext cx="0" cy="73152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457878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2094254" y="3632199"/>
            <a:ext cx="14110947"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E82FBC-CCC8-B947-A7CC-0A044E14C477}" type="datetime1">
              <a:rPr lang="en-IN" smtClean="0"/>
              <a:t>25/04/24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169961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22604" y="2628909"/>
            <a:ext cx="12238032" cy="2733771"/>
          </a:xfrm>
        </p:spPr>
        <p:txBody>
          <a:bodyPr anchor="b">
            <a:normAutofit/>
          </a:bodyPr>
          <a:lstStyle>
            <a:lvl1pPr algn="ctr">
              <a:defRPr sz="6600" b="0" cap="none"/>
            </a:lvl1pPr>
          </a:lstStyle>
          <a:p>
            <a:r>
              <a:rPr lang="en-US"/>
              <a:t>Click to edit Master title style</a:t>
            </a:r>
            <a:endParaRPr lang="en-US" dirty="0"/>
          </a:p>
        </p:txBody>
      </p:sp>
      <p:sp>
        <p:nvSpPr>
          <p:cNvPr id="3" name="Text Placeholder 2"/>
          <p:cNvSpPr>
            <a:spLocks noGrp="1"/>
          </p:cNvSpPr>
          <p:nvPr>
            <p:ph type="body" idx="1"/>
          </p:nvPr>
        </p:nvSpPr>
        <p:spPr>
          <a:xfrm>
            <a:off x="3022601" y="5769077"/>
            <a:ext cx="12238035" cy="1431821"/>
          </a:xfrm>
        </p:spPr>
        <p:txBody>
          <a:bodyPr anchor="t">
            <a:normAutofit/>
          </a:bodyPr>
          <a:lstStyle>
            <a:lvl1pPr marL="0" indent="0" algn="ctr">
              <a:buNone/>
              <a:defRPr sz="3600">
                <a:solidFill>
                  <a:schemeClr val="tx1"/>
                </a:solidFill>
              </a:defRPr>
            </a:lvl1pPr>
            <a:lvl2pPr marL="685800" indent="0">
              <a:buNone/>
              <a:defRPr sz="2700">
                <a:solidFill>
                  <a:schemeClr val="tx1">
                    <a:tint val="75000"/>
                  </a:schemeClr>
                </a:solidFill>
              </a:defRPr>
            </a:lvl2pPr>
            <a:lvl3pPr marL="1371600" indent="0">
              <a:buNone/>
              <a:defRPr sz="2400">
                <a:solidFill>
                  <a:schemeClr val="tx1">
                    <a:tint val="75000"/>
                  </a:schemeClr>
                </a:solidFill>
              </a:defRPr>
            </a:lvl3pPr>
            <a:lvl4pPr marL="2057400" indent="0">
              <a:buNone/>
              <a:defRPr sz="2100">
                <a:solidFill>
                  <a:schemeClr val="tx1">
                    <a:tint val="75000"/>
                  </a:schemeClr>
                </a:solidFill>
              </a:defRPr>
            </a:lvl4pPr>
            <a:lvl5pPr marL="2743200" indent="0">
              <a:buNone/>
              <a:defRPr sz="2100">
                <a:solidFill>
                  <a:schemeClr val="tx1">
                    <a:tint val="75000"/>
                  </a:schemeClr>
                </a:solidFill>
              </a:defRPr>
            </a:lvl5pPr>
            <a:lvl6pPr marL="3429000" indent="0">
              <a:buNone/>
              <a:defRPr sz="2100">
                <a:solidFill>
                  <a:schemeClr val="tx1">
                    <a:tint val="75000"/>
                  </a:schemeClr>
                </a:solidFill>
              </a:defRPr>
            </a:lvl6pPr>
            <a:lvl7pPr marL="4114800" indent="0">
              <a:buNone/>
              <a:defRPr sz="2100">
                <a:solidFill>
                  <a:schemeClr val="tx1">
                    <a:tint val="75000"/>
                  </a:schemeClr>
                </a:solidFill>
              </a:defRPr>
            </a:lvl7pPr>
            <a:lvl8pPr marL="4800600" indent="0">
              <a:buNone/>
              <a:defRPr sz="2100">
                <a:solidFill>
                  <a:schemeClr val="tx1">
                    <a:tint val="75000"/>
                  </a:schemeClr>
                </a:solidFill>
              </a:defRPr>
            </a:lvl8pPr>
            <a:lvl9pPr marL="5486400" indent="0">
              <a:buNone/>
              <a:defRPr sz="21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C6C2923-02A2-264D-8DAB-4D7D5E39966D}" type="datetime1">
              <a:rPr lang="en-IN" smtClean="0"/>
              <a:t>25/04/24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cxnSp>
        <p:nvCxnSpPr>
          <p:cNvPr id="16" name="Straight Connector 15"/>
          <p:cNvCxnSpPr/>
          <p:nvPr/>
        </p:nvCxnSpPr>
        <p:spPr>
          <a:xfrm>
            <a:off x="3019085" y="5565878"/>
            <a:ext cx="1224507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051544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2094254" y="3632199"/>
            <a:ext cx="14110947"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47672" y="3840480"/>
            <a:ext cx="7077456" cy="496519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9272016" y="3840480"/>
            <a:ext cx="7077456" cy="496519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12DEBDE-4B32-004A-98A3-2D70F0ADCD71}" type="datetime1">
              <a:rPr lang="en-IN" smtClean="0"/>
              <a:t>25/04/24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64085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943100" y="3987800"/>
            <a:ext cx="7077456" cy="864393"/>
          </a:xfrm>
        </p:spPr>
        <p:txBody>
          <a:bodyPr anchor="b">
            <a:noAutofit/>
          </a:bodyPr>
          <a:lstStyle>
            <a:lvl1pPr marL="0" indent="0">
              <a:spcBef>
                <a:spcPts val="1008"/>
              </a:spcBef>
              <a:spcAft>
                <a:spcPts val="900"/>
              </a:spcAft>
              <a:buNone/>
              <a:defRPr sz="4200" b="0">
                <a:solidFill>
                  <a:schemeClr val="accent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p:cNvSpPr>
            <a:spLocks noGrp="1"/>
          </p:cNvSpPr>
          <p:nvPr>
            <p:ph sz="half" idx="2"/>
          </p:nvPr>
        </p:nvSpPr>
        <p:spPr>
          <a:xfrm>
            <a:off x="1943100" y="4864894"/>
            <a:ext cx="7077456" cy="394890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9271005" y="3987800"/>
            <a:ext cx="7077456" cy="864393"/>
          </a:xfrm>
        </p:spPr>
        <p:txBody>
          <a:bodyPr anchor="b">
            <a:noAutofit/>
          </a:bodyPr>
          <a:lstStyle>
            <a:lvl1pPr marL="0" indent="0">
              <a:spcBef>
                <a:spcPts val="1008"/>
              </a:spcBef>
              <a:spcAft>
                <a:spcPts val="900"/>
              </a:spcAft>
              <a:buNone/>
              <a:defRPr sz="4200" b="0">
                <a:solidFill>
                  <a:schemeClr val="accent1"/>
                </a:solidFill>
              </a:defRPr>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p:cNvSpPr>
            <a:spLocks noGrp="1"/>
          </p:cNvSpPr>
          <p:nvPr>
            <p:ph sz="quarter" idx="4"/>
          </p:nvPr>
        </p:nvSpPr>
        <p:spPr>
          <a:xfrm>
            <a:off x="9271005" y="4864894"/>
            <a:ext cx="7077456" cy="394890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00E2770-89E0-DD4D-AF62-F561C5F0F46C}" type="datetime1">
              <a:rPr lang="en-IN" smtClean="0"/>
              <a:t>25/04/24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cxnSp>
        <p:nvCxnSpPr>
          <p:cNvPr id="18" name="Straight Connector 17"/>
          <p:cNvCxnSpPr/>
          <p:nvPr/>
        </p:nvCxnSpPr>
        <p:spPr>
          <a:xfrm>
            <a:off x="2094254" y="3632199"/>
            <a:ext cx="14110947"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962353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518E0D5-9754-4B4D-B1F7-2A65DF68B07F}" type="datetime1">
              <a:rPr lang="en-IN" smtClean="0"/>
              <a:t>25/04/24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cxnSp>
        <p:nvCxnSpPr>
          <p:cNvPr id="14" name="Straight Connector 13"/>
          <p:cNvCxnSpPr/>
          <p:nvPr/>
        </p:nvCxnSpPr>
        <p:spPr>
          <a:xfrm>
            <a:off x="2094254" y="3632199"/>
            <a:ext cx="14110947"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222278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0C54DEF-0925-5D4D-979E-C40CB9EFB024}" type="datetime1">
              <a:rPr lang="en-IN" smtClean="0"/>
              <a:t>25/04/24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463257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0717" y="2082801"/>
            <a:ext cx="5577683" cy="2057400"/>
          </a:xfrm>
        </p:spPr>
        <p:txBody>
          <a:bodyPr anchor="b">
            <a:normAutofit/>
          </a:bodyPr>
          <a:lstStyle>
            <a:lvl1pPr algn="ctr">
              <a:defRPr sz="3600" b="0"/>
            </a:lvl1pPr>
          </a:lstStyle>
          <a:p>
            <a:r>
              <a:rPr lang="en-US"/>
              <a:t>Click to edit Master title style</a:t>
            </a:r>
            <a:endParaRPr lang="en-US" dirty="0"/>
          </a:p>
        </p:txBody>
      </p:sp>
      <p:sp>
        <p:nvSpPr>
          <p:cNvPr id="3" name="Content Placeholder 2"/>
          <p:cNvSpPr>
            <a:spLocks noGrp="1"/>
          </p:cNvSpPr>
          <p:nvPr>
            <p:ph idx="1"/>
          </p:nvPr>
        </p:nvSpPr>
        <p:spPr>
          <a:xfrm>
            <a:off x="8128002" y="1473197"/>
            <a:ext cx="8204199" cy="734060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40717" y="4546598"/>
            <a:ext cx="5577683" cy="3657606"/>
          </a:xfrm>
        </p:spPr>
        <p:txBody>
          <a:bodyPr anchor="t">
            <a:normAutofit/>
          </a:bodyPr>
          <a:lstStyle>
            <a:lvl1pPr marL="0" indent="0" algn="ctr">
              <a:buNone/>
              <a:defRPr sz="24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483511B7-7EB5-9745-8423-84B982F0A704}" type="datetime1">
              <a:rPr lang="en-IN" smtClean="0"/>
              <a:t>25/04/24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cxnSp>
        <p:nvCxnSpPr>
          <p:cNvPr id="16" name="Straight Connector 15"/>
          <p:cNvCxnSpPr/>
          <p:nvPr/>
        </p:nvCxnSpPr>
        <p:spPr>
          <a:xfrm>
            <a:off x="2094254" y="4368800"/>
            <a:ext cx="5271747"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289424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43099" y="2825748"/>
            <a:ext cx="9362724" cy="2057400"/>
          </a:xfrm>
        </p:spPr>
        <p:txBody>
          <a:bodyPr anchor="b">
            <a:normAutofit/>
          </a:bodyPr>
          <a:lstStyle>
            <a:lvl1pPr algn="ctr">
              <a:defRPr sz="42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12142247" y="1562100"/>
            <a:ext cx="4595021" cy="71628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2400"/>
            </a:lvl1pPr>
            <a:lvl2pPr marL="685800" indent="0">
              <a:buNone/>
              <a:defRPr sz="2400"/>
            </a:lvl2pPr>
            <a:lvl3pPr marL="1371600" indent="0">
              <a:buNone/>
              <a:defRPr sz="2400"/>
            </a:lvl3pPr>
            <a:lvl4pPr marL="2057400" indent="0">
              <a:buNone/>
              <a:defRPr sz="2400"/>
            </a:lvl4pPr>
            <a:lvl5pPr marL="2743200" indent="0">
              <a:buNone/>
              <a:defRPr sz="2400"/>
            </a:lvl5pPr>
            <a:lvl6pPr marL="3429000" indent="0">
              <a:buNone/>
              <a:defRPr sz="2400"/>
            </a:lvl6pPr>
            <a:lvl7pPr marL="4114800" indent="0">
              <a:buNone/>
              <a:defRPr sz="2400"/>
            </a:lvl7pPr>
            <a:lvl8pPr marL="4800600" indent="0">
              <a:buNone/>
              <a:defRPr sz="2400"/>
            </a:lvl8pPr>
            <a:lvl9pPr marL="548640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943099" y="4883148"/>
            <a:ext cx="9362724" cy="2743200"/>
          </a:xfrm>
        </p:spPr>
        <p:txBody>
          <a:bodyPr anchor="t">
            <a:normAutofit/>
          </a:bodyPr>
          <a:lstStyle>
            <a:lvl1pPr marL="0" indent="0" algn="ctr">
              <a:buNone/>
              <a:defRPr sz="2700"/>
            </a:lvl1pPr>
            <a:lvl2pPr marL="685800" indent="0">
              <a:buNone/>
              <a:defRPr sz="1800"/>
            </a:lvl2pPr>
            <a:lvl3pPr marL="1371600" indent="0">
              <a:buNone/>
              <a:defRPr sz="1500"/>
            </a:lvl3pPr>
            <a:lvl4pPr marL="2057400" indent="0">
              <a:buNone/>
              <a:defRPr sz="1350"/>
            </a:lvl4pPr>
            <a:lvl5pPr marL="2743200" indent="0">
              <a:buNone/>
              <a:defRPr sz="1350"/>
            </a:lvl5pPr>
            <a:lvl6pPr marL="3429000" indent="0">
              <a:buNone/>
              <a:defRPr sz="1350"/>
            </a:lvl6pPr>
            <a:lvl7pPr marL="4114800" indent="0">
              <a:buNone/>
              <a:defRPr sz="1350"/>
            </a:lvl7pPr>
            <a:lvl8pPr marL="4800600" indent="0">
              <a:buNone/>
              <a:defRPr sz="1350"/>
            </a:lvl8pPr>
            <a:lvl9pPr marL="5486400" indent="0">
              <a:buNone/>
              <a:defRPr sz="1350"/>
            </a:lvl9pPr>
          </a:lstStyle>
          <a:p>
            <a:pPr lvl="0"/>
            <a:r>
              <a:rPr lang="en-US"/>
              <a:t>Click to edit Master text styles</a:t>
            </a:r>
          </a:p>
        </p:txBody>
      </p:sp>
      <p:sp>
        <p:nvSpPr>
          <p:cNvPr id="5" name="Date Placeholder 4"/>
          <p:cNvSpPr>
            <a:spLocks noGrp="1"/>
          </p:cNvSpPr>
          <p:nvPr>
            <p:ph type="dt" sz="half" idx="10"/>
          </p:nvPr>
        </p:nvSpPr>
        <p:spPr/>
        <p:txBody>
          <a:bodyPr/>
          <a:lstStyle/>
          <a:p>
            <a:fld id="{37BC10FA-4841-B148-8C17-8453F466F3F7}" type="datetime1">
              <a:rPr lang="en-IN" smtClean="0"/>
              <a:t>25/04/24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11236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23604" y="0"/>
            <a:ext cx="18344943" cy="10284321"/>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943103" y="1473199"/>
            <a:ext cx="14401794" cy="1955801"/>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943102" y="3835398"/>
            <a:ext cx="14401794" cy="4978404"/>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016252" y="8953500"/>
            <a:ext cx="2400300" cy="419100"/>
          </a:xfrm>
          <a:prstGeom prst="rect">
            <a:avLst/>
          </a:prstGeom>
        </p:spPr>
        <p:txBody>
          <a:bodyPr vert="horz" lIns="91440" tIns="45720" rIns="91440" bIns="45720" rtlCol="0" anchor="ctr"/>
          <a:lstStyle>
            <a:lvl1pPr algn="r">
              <a:defRPr sz="1500" b="0" i="0">
                <a:solidFill>
                  <a:schemeClr val="tx1"/>
                </a:solidFill>
                <a:effectLst/>
                <a:latin typeface="+mn-lt"/>
              </a:defRPr>
            </a:lvl1pPr>
          </a:lstStyle>
          <a:p>
            <a:fld id="{C5597AAA-FD81-E847-BED6-0FEB14DC8550}" type="datetime1">
              <a:rPr lang="en-IN" smtClean="0"/>
              <a:t>25/04/24</a:t>
            </a:fld>
            <a:endParaRPr lang="en-US"/>
          </a:p>
        </p:txBody>
      </p:sp>
      <p:sp>
        <p:nvSpPr>
          <p:cNvPr id="5" name="Footer Placeholder 4"/>
          <p:cNvSpPr>
            <a:spLocks noGrp="1"/>
          </p:cNvSpPr>
          <p:nvPr>
            <p:ph type="ftr" sz="quarter" idx="3"/>
          </p:nvPr>
        </p:nvSpPr>
        <p:spPr>
          <a:xfrm>
            <a:off x="1943102" y="8953500"/>
            <a:ext cx="10958850" cy="419100"/>
          </a:xfrm>
          <a:prstGeom prst="rect">
            <a:avLst/>
          </a:prstGeom>
        </p:spPr>
        <p:txBody>
          <a:bodyPr vert="horz" lIns="91440" tIns="45720" rIns="91440" bIns="45720" rtlCol="0" anchor="ctr"/>
          <a:lstStyle>
            <a:lvl1pPr algn="l">
              <a:defRPr sz="15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5530852" y="8953500"/>
            <a:ext cx="814046" cy="419100"/>
          </a:xfrm>
          <a:prstGeom prst="rect">
            <a:avLst/>
          </a:prstGeom>
        </p:spPr>
        <p:txBody>
          <a:bodyPr vert="horz" lIns="91440" tIns="45720" rIns="91440" bIns="45720" rtlCol="0" anchor="ctr"/>
          <a:lstStyle>
            <a:lvl1pPr algn="r">
              <a:defRPr sz="1500" b="0" i="0">
                <a:solidFill>
                  <a:schemeClr val="tx1"/>
                </a:solidFill>
                <a:effectLst/>
                <a:latin typeface="+mn-lt"/>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166435588"/>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 id="2147483717" r:id="rId16"/>
    <p:sldLayoutId id="2147483718" r:id="rId17"/>
  </p:sldLayoutIdLst>
  <p:hf hdr="0" ftr="0" dt="0"/>
  <p:txStyles>
    <p:titleStyle>
      <a:lvl1pPr algn="ctr" defTabSz="685800" rtl="0" eaLnBrk="1" latinLnBrk="0" hangingPunct="1">
        <a:spcBef>
          <a:spcPct val="0"/>
        </a:spcBef>
        <a:buNone/>
        <a:defRPr sz="66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28625" indent="-428625" algn="l" defTabSz="685800" rtl="0" eaLnBrk="1" latinLnBrk="0" hangingPunct="1">
        <a:spcBef>
          <a:spcPct val="20000"/>
        </a:spcBef>
        <a:spcAft>
          <a:spcPts val="900"/>
        </a:spcAft>
        <a:buClr>
          <a:schemeClr val="accent1"/>
        </a:buClr>
        <a:buSzPct val="115000"/>
        <a:buFont typeface="Arial"/>
        <a:buChar char="•"/>
        <a:defRPr sz="3600" kern="1200" cap="none">
          <a:solidFill>
            <a:schemeClr val="tx1">
              <a:lumMod val="85000"/>
              <a:lumOff val="15000"/>
            </a:schemeClr>
          </a:solidFill>
          <a:effectLst/>
          <a:latin typeface="+mn-lt"/>
          <a:ea typeface="+mn-ea"/>
          <a:cs typeface="+mn-cs"/>
        </a:defRPr>
      </a:lvl1pPr>
      <a:lvl2pPr marL="1114425" indent="-428625" algn="l" defTabSz="685800" rtl="0" eaLnBrk="1" latinLnBrk="0" hangingPunct="1">
        <a:spcBef>
          <a:spcPct val="20000"/>
        </a:spcBef>
        <a:spcAft>
          <a:spcPts val="900"/>
        </a:spcAft>
        <a:buClr>
          <a:schemeClr val="accent1"/>
        </a:buClr>
        <a:buSzPct val="115000"/>
        <a:buFont typeface="Arial"/>
        <a:buChar char="•"/>
        <a:defRPr sz="3000" kern="1200" cap="none">
          <a:solidFill>
            <a:schemeClr val="tx1">
              <a:lumMod val="85000"/>
              <a:lumOff val="15000"/>
            </a:schemeClr>
          </a:solidFill>
          <a:effectLst/>
          <a:latin typeface="+mn-lt"/>
          <a:ea typeface="+mn-ea"/>
          <a:cs typeface="+mn-cs"/>
        </a:defRPr>
      </a:lvl2pPr>
      <a:lvl3pPr marL="1800225" indent="-428625" algn="l" defTabSz="685800" rtl="0" eaLnBrk="1" latinLnBrk="0" hangingPunct="1">
        <a:spcBef>
          <a:spcPct val="20000"/>
        </a:spcBef>
        <a:spcAft>
          <a:spcPts val="900"/>
        </a:spcAft>
        <a:buClr>
          <a:schemeClr val="accent1"/>
        </a:buClr>
        <a:buSzPct val="115000"/>
        <a:buFont typeface="Arial"/>
        <a:buChar char="•"/>
        <a:defRPr sz="2700" kern="1200" cap="none">
          <a:solidFill>
            <a:schemeClr val="tx1">
              <a:lumMod val="85000"/>
              <a:lumOff val="15000"/>
            </a:schemeClr>
          </a:solidFill>
          <a:effectLst/>
          <a:latin typeface="+mn-lt"/>
          <a:ea typeface="+mn-ea"/>
          <a:cs typeface="+mn-cs"/>
        </a:defRPr>
      </a:lvl3pPr>
      <a:lvl4pPr marL="2314575" indent="-257175" algn="l" defTabSz="685800" rtl="0" eaLnBrk="1" latinLnBrk="0" hangingPunct="1">
        <a:spcBef>
          <a:spcPct val="20000"/>
        </a:spcBef>
        <a:spcAft>
          <a:spcPts val="9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4pPr>
      <a:lvl5pPr marL="3000375" indent="-257175" algn="l" defTabSz="685800" rtl="0" eaLnBrk="1" latinLnBrk="0" hangingPunct="1">
        <a:spcBef>
          <a:spcPct val="20000"/>
        </a:spcBef>
        <a:spcAft>
          <a:spcPts val="900"/>
        </a:spcAft>
        <a:buClr>
          <a:schemeClr val="accent1"/>
        </a:buClr>
        <a:buSzPct val="115000"/>
        <a:buFont typeface="Arial"/>
        <a:buChar char="•"/>
        <a:defRPr sz="2100" kern="1200" cap="none">
          <a:solidFill>
            <a:schemeClr val="tx1">
              <a:lumMod val="85000"/>
              <a:lumOff val="15000"/>
            </a:schemeClr>
          </a:solidFill>
          <a:effectLst/>
          <a:latin typeface="+mn-lt"/>
          <a:ea typeface="+mn-ea"/>
          <a:cs typeface="+mn-cs"/>
        </a:defRPr>
      </a:lvl5pPr>
      <a:lvl6pPr marL="3771900" indent="-342900" algn="l" defTabSz="685800" rtl="0" eaLnBrk="1" latinLnBrk="0" hangingPunct="1">
        <a:spcBef>
          <a:spcPct val="20000"/>
        </a:spcBef>
        <a:spcAft>
          <a:spcPts val="900"/>
        </a:spcAft>
        <a:buClr>
          <a:schemeClr val="accent1"/>
        </a:buClr>
        <a:buSzPct val="115000"/>
        <a:buFont typeface="Arial"/>
        <a:buChar char="•"/>
        <a:defRPr sz="2100" kern="1200" cap="none">
          <a:solidFill>
            <a:schemeClr val="tx1">
              <a:lumMod val="85000"/>
              <a:lumOff val="15000"/>
            </a:schemeClr>
          </a:solidFill>
          <a:effectLst/>
          <a:latin typeface="+mn-lt"/>
          <a:ea typeface="+mn-ea"/>
          <a:cs typeface="+mn-cs"/>
        </a:defRPr>
      </a:lvl6pPr>
      <a:lvl7pPr marL="4457700" indent="-342900" algn="l" defTabSz="685800" rtl="0" eaLnBrk="1" latinLnBrk="0" hangingPunct="1">
        <a:spcBef>
          <a:spcPct val="20000"/>
        </a:spcBef>
        <a:spcAft>
          <a:spcPts val="900"/>
        </a:spcAft>
        <a:buClr>
          <a:schemeClr val="accent1"/>
        </a:buClr>
        <a:buSzPct val="115000"/>
        <a:buFont typeface="Arial"/>
        <a:buChar char="•"/>
        <a:defRPr sz="2100" kern="1200" cap="none">
          <a:solidFill>
            <a:schemeClr val="tx1">
              <a:lumMod val="85000"/>
              <a:lumOff val="15000"/>
            </a:schemeClr>
          </a:solidFill>
          <a:effectLst/>
          <a:latin typeface="+mn-lt"/>
          <a:ea typeface="+mn-ea"/>
          <a:cs typeface="+mn-cs"/>
        </a:defRPr>
      </a:lvl7pPr>
      <a:lvl8pPr marL="5143500" indent="-342900" algn="l" defTabSz="685800" rtl="0" eaLnBrk="1" latinLnBrk="0" hangingPunct="1">
        <a:spcBef>
          <a:spcPct val="20000"/>
        </a:spcBef>
        <a:spcAft>
          <a:spcPts val="900"/>
        </a:spcAft>
        <a:buClr>
          <a:schemeClr val="accent1"/>
        </a:buClr>
        <a:buSzPct val="115000"/>
        <a:buFont typeface="Arial"/>
        <a:buChar char="•"/>
        <a:defRPr sz="2100" kern="1200" cap="none">
          <a:solidFill>
            <a:schemeClr val="tx1">
              <a:lumMod val="85000"/>
              <a:lumOff val="15000"/>
            </a:schemeClr>
          </a:solidFill>
          <a:effectLst/>
          <a:latin typeface="+mn-lt"/>
          <a:ea typeface="+mn-ea"/>
          <a:cs typeface="+mn-cs"/>
        </a:defRPr>
      </a:lvl8pPr>
      <a:lvl9pPr marL="5829300" indent="-342900" algn="l" defTabSz="685800" rtl="0" eaLnBrk="1" latinLnBrk="0" hangingPunct="1">
        <a:spcBef>
          <a:spcPct val="20000"/>
        </a:spcBef>
        <a:spcAft>
          <a:spcPts val="900"/>
        </a:spcAft>
        <a:buClr>
          <a:schemeClr val="accent1"/>
        </a:buClr>
        <a:buSzPct val="115000"/>
        <a:buFont typeface="Arial"/>
        <a:buChar char="•"/>
        <a:defRPr sz="2100" kern="1200" cap="none">
          <a:solidFill>
            <a:schemeClr val="tx1">
              <a:lumMod val="85000"/>
              <a:lumOff val="15000"/>
            </a:schemeClr>
          </a:solidFill>
          <a:effectLst/>
          <a:latin typeface="+mn-lt"/>
          <a:ea typeface="+mn-ea"/>
          <a:cs typeface="+mn-cs"/>
        </a:defRPr>
      </a:lvl9pPr>
    </p:bodyStyle>
    <p:otherStyle>
      <a:defPPr>
        <a:defRPr lang="en-US"/>
      </a:defPPr>
      <a:lvl1pPr marL="0" algn="l" defTabSz="685800" rtl="0" eaLnBrk="1" latinLnBrk="0" hangingPunct="1">
        <a:defRPr sz="2700" kern="1200">
          <a:solidFill>
            <a:schemeClr val="tx1"/>
          </a:solidFill>
          <a:latin typeface="+mn-lt"/>
          <a:ea typeface="+mn-ea"/>
          <a:cs typeface="+mn-cs"/>
        </a:defRPr>
      </a:lvl1pPr>
      <a:lvl2pPr marL="685800" algn="l" defTabSz="685800" rtl="0" eaLnBrk="1" latinLnBrk="0" hangingPunct="1">
        <a:defRPr sz="2700" kern="1200">
          <a:solidFill>
            <a:schemeClr val="tx1"/>
          </a:solidFill>
          <a:latin typeface="+mn-lt"/>
          <a:ea typeface="+mn-ea"/>
          <a:cs typeface="+mn-cs"/>
        </a:defRPr>
      </a:lvl2pPr>
      <a:lvl3pPr marL="1371600" algn="l" defTabSz="685800" rtl="0" eaLnBrk="1" latinLnBrk="0" hangingPunct="1">
        <a:defRPr sz="2700" kern="1200">
          <a:solidFill>
            <a:schemeClr val="tx1"/>
          </a:solidFill>
          <a:latin typeface="+mn-lt"/>
          <a:ea typeface="+mn-ea"/>
          <a:cs typeface="+mn-cs"/>
        </a:defRPr>
      </a:lvl3pPr>
      <a:lvl4pPr marL="2057400" algn="l" defTabSz="685800" rtl="0" eaLnBrk="1" latinLnBrk="0" hangingPunct="1">
        <a:defRPr sz="2700" kern="1200">
          <a:solidFill>
            <a:schemeClr val="tx1"/>
          </a:solidFill>
          <a:latin typeface="+mn-lt"/>
          <a:ea typeface="+mn-ea"/>
          <a:cs typeface="+mn-cs"/>
        </a:defRPr>
      </a:lvl4pPr>
      <a:lvl5pPr marL="2743200" algn="l" defTabSz="685800" rtl="0" eaLnBrk="1" latinLnBrk="0" hangingPunct="1">
        <a:defRPr sz="2700" kern="1200">
          <a:solidFill>
            <a:schemeClr val="tx1"/>
          </a:solidFill>
          <a:latin typeface="+mn-lt"/>
          <a:ea typeface="+mn-ea"/>
          <a:cs typeface="+mn-cs"/>
        </a:defRPr>
      </a:lvl5pPr>
      <a:lvl6pPr marL="3429000" algn="l" defTabSz="685800" rtl="0" eaLnBrk="1" latinLnBrk="0" hangingPunct="1">
        <a:defRPr sz="2700" kern="1200">
          <a:solidFill>
            <a:schemeClr val="tx1"/>
          </a:solidFill>
          <a:latin typeface="+mn-lt"/>
          <a:ea typeface="+mn-ea"/>
          <a:cs typeface="+mn-cs"/>
        </a:defRPr>
      </a:lvl6pPr>
      <a:lvl7pPr marL="4114800" algn="l" defTabSz="685800" rtl="0" eaLnBrk="1" latinLnBrk="0" hangingPunct="1">
        <a:defRPr sz="2700" kern="1200">
          <a:solidFill>
            <a:schemeClr val="tx1"/>
          </a:solidFill>
          <a:latin typeface="+mn-lt"/>
          <a:ea typeface="+mn-ea"/>
          <a:cs typeface="+mn-cs"/>
        </a:defRPr>
      </a:lvl7pPr>
      <a:lvl8pPr marL="4800600" algn="l" defTabSz="685800" rtl="0" eaLnBrk="1" latinLnBrk="0" hangingPunct="1">
        <a:defRPr sz="2700" kern="1200">
          <a:solidFill>
            <a:schemeClr val="tx1"/>
          </a:solidFill>
          <a:latin typeface="+mn-lt"/>
          <a:ea typeface="+mn-ea"/>
          <a:cs typeface="+mn-cs"/>
        </a:defRPr>
      </a:lvl8pPr>
      <a:lvl9pPr marL="5486400" algn="l" defTabSz="6858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hyperlink" Target="https://www.youtube.com/@CodeTradingCafe" TargetMode="External"/><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image" Target="../media/image14.png"/><Relationship Id="rId5" Type="http://schemas.openxmlformats.org/officeDocument/2006/relationships/hyperlink" Target="https://github.com/keon/deep-q-learning/blob/master/dqn_batch.py" TargetMode="External"/><Relationship Id="rId4" Type="http://schemas.openxmlformats.org/officeDocument/2006/relationships/hyperlink" Target="https://github.com/edwardhdlu/q-trader/tree/master"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hyperlink" Target="https://creativecommons.org/licenses/by-nc/3.0/" TargetMode="External"/><Relationship Id="rId4" Type="http://schemas.openxmlformats.org/officeDocument/2006/relationships/hyperlink" Target="https://pngimg.com/download/66685"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8.xml"/><Relationship Id="rId5" Type="http://schemas.openxmlformats.org/officeDocument/2006/relationships/hyperlink" Target="https://creativecommons.org/licenses/by-nc/3.0/" TargetMode="External"/><Relationship Id="rId4" Type="http://schemas.openxmlformats.org/officeDocument/2006/relationships/hyperlink" Target="https://www.britishherald.com/trade-hopes-dwindle-uk-stocks-hammered-royal-mail-sinks/" TargetMode="Externa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a:extLst>
              <a:ext uri="{C183D7F6-B498-43B3-948B-1728B52AA6E4}">
                <adec:decorative xmlns:adec="http://schemas.microsoft.com/office/drawing/2017/decorative" val="1"/>
              </a:ext>
            </a:extLst>
          </p:cNvPr>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alphaModFix/>
              <a:extLst>
                <a:ext uri="{BEBA8EAE-BF5A-486C-A8C5-ECC9F3942E4B}">
                  <a14:imgProps xmlns:a14="http://schemas.microsoft.com/office/drawing/2010/main">
                    <a14:imgLayer r:embed="rId4">
                      <a14:imgEffect>
                        <a14:sharpenSoften amount="-7000"/>
                      </a14:imgEffect>
                      <a14:imgEffect>
                        <a14:colorTemperature colorTemp="6478"/>
                      </a14:imgEffect>
                      <a14:imgEffect>
                        <a14:saturation sat="85000"/>
                      </a14:imgEffect>
                      <a14:imgEffect>
                        <a14:brightnessContrast bright="-17000" contrast="-2000"/>
                      </a14:imgEffect>
                    </a14:imgLayer>
                  </a14:imgProps>
                </a:ext>
              </a:extLst>
            </a:blip>
            <a:stretch>
              <a:fillRect t="-9333" b="-9333"/>
            </a:stretch>
          </a:blipFill>
        </p:spPr>
        <p:txBody>
          <a:bodyPr/>
          <a:lstStyle/>
          <a:p>
            <a:endParaRPr lang="en-US" dirty="0"/>
          </a:p>
        </p:txBody>
      </p:sp>
      <p:sp>
        <p:nvSpPr>
          <p:cNvPr id="3" name="TextBox 3"/>
          <p:cNvSpPr txBox="1">
            <a:spLocks noGrp="1"/>
          </p:cNvSpPr>
          <p:nvPr>
            <p:ph type="title" idx="4294967295"/>
          </p:nvPr>
        </p:nvSpPr>
        <p:spPr>
          <a:xfrm>
            <a:off x="304800" y="359355"/>
            <a:ext cx="17386032" cy="6915035"/>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457200" rtl="0" eaLnBrk="1" fontAlgn="auto" latinLnBrk="0" hangingPunct="1">
              <a:lnSpc>
                <a:spcPts val="18254"/>
              </a:lnSpc>
              <a:spcBef>
                <a:spcPts val="0"/>
              </a:spcBef>
              <a:spcAft>
                <a:spcPts val="0"/>
              </a:spcAft>
              <a:buClrTx/>
              <a:buSzTx/>
              <a:buFontTx/>
              <a:buNone/>
              <a:tabLst/>
              <a:defRPr/>
            </a:pPr>
            <a:r>
              <a:rPr kumimoji="0" lang="en-US" sz="13038" b="1" i="0" u="none" strike="noStrike" kern="1200" cap="none" spc="521" normalizeH="0" baseline="0" noProof="0" dirty="0">
                <a:ln>
                  <a:noFill/>
                </a:ln>
                <a:solidFill>
                  <a:srgbClr val="FFFFFF"/>
                </a:solidFill>
                <a:effectLst/>
                <a:uLnTx/>
                <a:uFillTx/>
                <a:latin typeface="Times New Roman" panose="02020603050405020304" pitchFamily="18" charset="0"/>
                <a:ea typeface="Baskerville" panose="02020502070401020303" pitchFamily="18" charset="0"/>
                <a:cs typeface="Times New Roman" panose="02020603050405020304" pitchFamily="18" charset="0"/>
              </a:rPr>
              <a:t>PORTFOLIO OPTIMIZATION USING RL</a:t>
            </a:r>
            <a:endParaRPr kumimoji="0" lang="en-US" sz="13038" b="1" i="0" u="none" strike="noStrike" kern="1200" cap="none" spc="521" normalizeH="0" baseline="0" noProof="0" dirty="0">
              <a:ln>
                <a:noFill/>
              </a:ln>
              <a:solidFill>
                <a:srgbClr val="F25238"/>
              </a:solidFill>
              <a:effectLst/>
              <a:uLnTx/>
              <a:uFillTx/>
              <a:latin typeface="Times New Roman" panose="02020603050405020304" pitchFamily="18" charset="0"/>
              <a:ea typeface="Baskerville" panose="02020502070401020303" pitchFamily="18" charset="0"/>
              <a:cs typeface="Times New Roman" panose="02020603050405020304" pitchFamily="18" charset="0"/>
            </a:endParaRPr>
          </a:p>
        </p:txBody>
      </p:sp>
      <p:sp>
        <p:nvSpPr>
          <p:cNvPr id="4" name="TextBox 4"/>
          <p:cNvSpPr txBox="1"/>
          <p:nvPr/>
        </p:nvSpPr>
        <p:spPr>
          <a:xfrm>
            <a:off x="597168" y="7505700"/>
            <a:ext cx="8546832" cy="1934138"/>
          </a:xfrm>
          <a:prstGeom prst="rect">
            <a:avLst/>
          </a:prstGeom>
        </p:spPr>
        <p:txBody>
          <a:bodyPr wrap="square" lIns="0" tIns="0" rIns="0" bIns="0" rtlCol="0" anchor="t">
            <a:spAutoFit/>
          </a:bodyPr>
          <a:lstStyle/>
          <a:p>
            <a:pPr>
              <a:lnSpc>
                <a:spcPts val="7745"/>
              </a:lnSpc>
            </a:pPr>
            <a:r>
              <a:rPr lang="en-US" sz="5532" spc="221" dirty="0">
                <a:solidFill>
                  <a:srgbClr val="FFFFFF"/>
                </a:solidFill>
                <a:latin typeface="Times New Roman" panose="02020603050405020304" pitchFamily="18" charset="0"/>
                <a:ea typeface="Baskerville" panose="02020502070401020303" pitchFamily="18" charset="0"/>
                <a:cs typeface="Times New Roman" panose="02020603050405020304" pitchFamily="18" charset="0"/>
              </a:rPr>
              <a:t>NAGA JASWANTH</a:t>
            </a:r>
          </a:p>
          <a:p>
            <a:pPr>
              <a:lnSpc>
                <a:spcPts val="7745"/>
              </a:lnSpc>
            </a:pPr>
            <a:r>
              <a:rPr lang="en-US" sz="5532" spc="221" dirty="0">
                <a:solidFill>
                  <a:srgbClr val="FFFFFF"/>
                </a:solidFill>
                <a:latin typeface="Times New Roman" panose="02020603050405020304" pitchFamily="18" charset="0"/>
                <a:ea typeface="Baskerville" panose="02020502070401020303" pitchFamily="18" charset="0"/>
                <a:cs typeface="Times New Roman" panose="02020603050405020304" pitchFamily="18" charset="0"/>
              </a:rPr>
              <a:t>HARI CHARAN</a:t>
            </a:r>
          </a:p>
        </p:txBody>
      </p:sp>
      <p:sp>
        <p:nvSpPr>
          <p:cNvPr id="8" name="TextBox 4">
            <a:extLst>
              <a:ext uri="{FF2B5EF4-FFF2-40B4-BE49-F238E27FC236}">
                <a16:creationId xmlns:a16="http://schemas.microsoft.com/office/drawing/2014/main" id="{E87A4895-4755-B492-07F3-2EB09AB97CF6}"/>
              </a:ext>
            </a:extLst>
          </p:cNvPr>
          <p:cNvSpPr txBox="1">
            <a:spLocks/>
          </p:cNvSpPr>
          <p:nvPr/>
        </p:nvSpPr>
        <p:spPr>
          <a:xfrm>
            <a:off x="9144000" y="7505700"/>
            <a:ext cx="8546832" cy="1934138"/>
          </a:xfrm>
          <a:prstGeom prst="rect">
            <a:avLst/>
          </a:prstGeom>
        </p:spPr>
        <p:txBody>
          <a:bodyPr wrap="square" lIns="0" tIns="0" rIns="0" bIns="0" rtlCol="0" anchor="t">
            <a:spAutoFit/>
          </a:bodyPr>
          <a:lstStyle/>
          <a:p>
            <a:pPr marL="0" marR="0" lvl="0" indent="0" algn="r" defTabSz="457200" rtl="0" eaLnBrk="1" fontAlgn="auto" latinLnBrk="0" hangingPunct="1">
              <a:lnSpc>
                <a:spcPts val="7745"/>
              </a:lnSpc>
              <a:spcBef>
                <a:spcPts val="0"/>
              </a:spcBef>
              <a:spcAft>
                <a:spcPts val="0"/>
              </a:spcAft>
              <a:buClrTx/>
              <a:buSzTx/>
              <a:buFontTx/>
              <a:buNone/>
              <a:tabLst/>
              <a:defRPr/>
            </a:pPr>
            <a:r>
              <a:rPr kumimoji="0" lang="en-US" sz="5532" b="0" i="0" u="none" strike="noStrike" kern="1200" cap="none" spc="221" normalizeH="0" baseline="0" noProof="0" dirty="0">
                <a:ln>
                  <a:noFill/>
                </a:ln>
                <a:solidFill>
                  <a:srgbClr val="FFFFFF"/>
                </a:solidFill>
                <a:effectLst/>
                <a:uLnTx/>
                <a:uFillTx/>
                <a:latin typeface="Times New Roman" panose="02020603050405020304" pitchFamily="18" charset="0"/>
                <a:ea typeface="Baskerville" panose="02020502070401020303" pitchFamily="18" charset="0"/>
                <a:cs typeface="Times New Roman" panose="02020603050405020304" pitchFamily="18" charset="0"/>
              </a:rPr>
              <a:t>12240570</a:t>
            </a:r>
          </a:p>
          <a:p>
            <a:pPr marL="0" marR="0" lvl="0" indent="0" algn="r" defTabSz="457200" rtl="0" eaLnBrk="1" fontAlgn="auto" latinLnBrk="0" hangingPunct="1">
              <a:lnSpc>
                <a:spcPts val="7745"/>
              </a:lnSpc>
              <a:spcBef>
                <a:spcPts val="0"/>
              </a:spcBef>
              <a:spcAft>
                <a:spcPts val="0"/>
              </a:spcAft>
              <a:buClrTx/>
              <a:buSzTx/>
              <a:buFontTx/>
              <a:buNone/>
              <a:tabLst/>
              <a:defRPr/>
            </a:pPr>
            <a:r>
              <a:rPr kumimoji="0" lang="en-US" sz="5532" b="0" i="0" u="none" strike="noStrike" kern="1200" cap="none" spc="221" normalizeH="0" baseline="0" noProof="0" dirty="0">
                <a:ln>
                  <a:noFill/>
                </a:ln>
                <a:solidFill>
                  <a:srgbClr val="FFFFFF"/>
                </a:solidFill>
                <a:effectLst/>
                <a:uLnTx/>
                <a:uFillTx/>
                <a:latin typeface="Times New Roman" panose="02020603050405020304" pitchFamily="18" charset="0"/>
                <a:ea typeface="Baskerville" panose="02020502070401020303" pitchFamily="18" charset="0"/>
                <a:cs typeface="Times New Roman" panose="02020603050405020304" pitchFamily="18" charset="0"/>
              </a:rPr>
              <a:t>12240360</a:t>
            </a:r>
          </a:p>
        </p:txBody>
      </p:sp>
      <p:sp>
        <p:nvSpPr>
          <p:cNvPr id="10" name="Slide Number Placeholder 9">
            <a:extLst>
              <a:ext uri="{FF2B5EF4-FFF2-40B4-BE49-F238E27FC236}">
                <a16:creationId xmlns:a16="http://schemas.microsoft.com/office/drawing/2014/main" id="{930B9679-6C11-7DF6-3477-E19E1FD5D2E5}"/>
              </a:ext>
            </a:extLst>
          </p:cNvPr>
          <p:cNvSpPr>
            <a:spLocks noGrp="1"/>
          </p:cNvSpPr>
          <p:nvPr>
            <p:ph type="sldNum" sz="quarter" idx="12"/>
          </p:nvPr>
        </p:nvSpPr>
        <p:spPr/>
        <p:txBody>
          <a:bodyPr/>
          <a:lstStyle/>
          <a:p>
            <a:fld id="{B6F15528-21DE-4FAA-801E-634DDDAF4B2B}" type="slidenum">
              <a:rPr lang="en-US" smtClean="0"/>
              <a:pPr/>
              <a:t>1</a:t>
            </a:fld>
            <a:endParaRPr lang="en-US"/>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CD3AB1A1-64D6-3748-41C1-EE15AD17B164}"/>
              </a:ext>
            </a:extLst>
          </p:cNvPr>
          <p:cNvSpPr>
            <a:spLocks noGrp="1"/>
          </p:cNvSpPr>
          <p:nvPr>
            <p:ph type="title"/>
          </p:nvPr>
        </p:nvSpPr>
        <p:spPr/>
        <p:txBody>
          <a:bodyPr/>
          <a:lstStyle/>
          <a:p>
            <a:r>
              <a:rPr kumimoji="0" lang="en-US" sz="6600" b="0" i="0" u="none" strike="noStrike" kern="1200" cap="none" spc="0" normalizeH="0" baseline="0" noProof="0" dirty="0">
                <a:ln>
                  <a:noFill/>
                </a:ln>
                <a:solidFill>
                  <a:schemeClr val="tx1"/>
                </a:solidFill>
                <a:effectLst/>
                <a:uLnTx/>
                <a:uFillTx/>
                <a:latin typeface="Open Sans Extra Bold"/>
                <a:ea typeface="+mn-ea"/>
                <a:cs typeface="+mn-cs"/>
              </a:rPr>
              <a:t>WORKING OF DQN</a:t>
            </a:r>
            <a:endParaRPr lang="en-US" dirty="0"/>
          </a:p>
        </p:txBody>
      </p:sp>
      <p:graphicFrame>
        <p:nvGraphicFramePr>
          <p:cNvPr id="12" name="DQN Search Space Table">
            <a:extLst>
              <a:ext uri="{FF2B5EF4-FFF2-40B4-BE49-F238E27FC236}">
                <a16:creationId xmlns:a16="http://schemas.microsoft.com/office/drawing/2014/main" id="{E9DA1795-5D79-BB01-7637-2E3AEDF0878B}"/>
              </a:ext>
            </a:extLst>
          </p:cNvPr>
          <p:cNvGraphicFramePr>
            <a:graphicFrameLocks noGrp="1"/>
          </p:cNvGraphicFramePr>
          <p:nvPr>
            <p:ph idx="1"/>
            <p:extLst>
              <p:ext uri="{D42A27DB-BD31-4B8C-83A1-F6EECF244321}">
                <p14:modId xmlns:p14="http://schemas.microsoft.com/office/powerpoint/2010/main" val="4266401500"/>
              </p:ext>
            </p:extLst>
          </p:nvPr>
        </p:nvGraphicFramePr>
        <p:xfrm>
          <a:off x="1943102" y="3467100"/>
          <a:ext cx="14401800" cy="5486400"/>
        </p:xfrm>
        <a:graphic>
          <a:graphicData uri="http://schemas.openxmlformats.org/drawingml/2006/table">
            <a:tbl>
              <a:tblPr firstRow="1" bandRow="1">
                <a:tableStyleId>{F5AB1C69-6EDB-4FF4-983F-18BD219EF322}</a:tableStyleId>
              </a:tblPr>
              <a:tblGrid>
                <a:gridCol w="2857500">
                  <a:extLst>
                    <a:ext uri="{9D8B030D-6E8A-4147-A177-3AD203B41FA5}">
                      <a16:colId xmlns:a16="http://schemas.microsoft.com/office/drawing/2014/main" val="2144467030"/>
                    </a:ext>
                  </a:extLst>
                </a:gridCol>
                <a:gridCol w="4648203">
                  <a:extLst>
                    <a:ext uri="{9D8B030D-6E8A-4147-A177-3AD203B41FA5}">
                      <a16:colId xmlns:a16="http://schemas.microsoft.com/office/drawing/2014/main" val="1730923118"/>
                    </a:ext>
                  </a:extLst>
                </a:gridCol>
                <a:gridCol w="2895600">
                  <a:extLst>
                    <a:ext uri="{9D8B030D-6E8A-4147-A177-3AD203B41FA5}">
                      <a16:colId xmlns:a16="http://schemas.microsoft.com/office/drawing/2014/main" val="3843858964"/>
                    </a:ext>
                  </a:extLst>
                </a:gridCol>
                <a:gridCol w="4000497">
                  <a:extLst>
                    <a:ext uri="{9D8B030D-6E8A-4147-A177-3AD203B41FA5}">
                      <a16:colId xmlns:a16="http://schemas.microsoft.com/office/drawing/2014/main" val="3674066007"/>
                    </a:ext>
                  </a:extLst>
                </a:gridCol>
              </a:tblGrid>
              <a:tr h="370840">
                <a:tc>
                  <a:txBody>
                    <a:bodyPr/>
                    <a:lstStyle/>
                    <a:p>
                      <a:r>
                        <a:rPr lang="en-US" dirty="0"/>
                        <a:t>Object</a:t>
                      </a:r>
                    </a:p>
                  </a:txBody>
                  <a:tcPr/>
                </a:tc>
                <a:tc gridSpan="2">
                  <a:txBody>
                    <a:bodyPr/>
                    <a:lstStyle/>
                    <a:p>
                      <a:r>
                        <a:rPr lang="en-US" dirty="0"/>
                        <a:t>Usage</a:t>
                      </a:r>
                    </a:p>
                  </a:txBody>
                  <a:tcPr/>
                </a:tc>
                <a:tc hMerge="1">
                  <a:txBody>
                    <a:bodyPr/>
                    <a:lstStyle/>
                    <a:p>
                      <a:endParaRPr lang="en-US"/>
                    </a:p>
                  </a:txBody>
                  <a:tcPr/>
                </a:tc>
                <a:tc>
                  <a:txBody>
                    <a:bodyPr/>
                    <a:lstStyle/>
                    <a:p>
                      <a:r>
                        <a:rPr lang="en-US" dirty="0"/>
                        <a:t>Representation</a:t>
                      </a:r>
                    </a:p>
                  </a:txBody>
                  <a:tcPr/>
                </a:tc>
                <a:extLst>
                  <a:ext uri="{0D108BD9-81ED-4DB2-BD59-A6C34878D82A}">
                    <a16:rowId xmlns:a16="http://schemas.microsoft.com/office/drawing/2014/main" val="2834896996"/>
                  </a:ext>
                </a:extLst>
              </a:tr>
              <a:tr h="370840">
                <a:tc>
                  <a:txBody>
                    <a:bodyPr/>
                    <a:lstStyle/>
                    <a:p>
                      <a:r>
                        <a:rPr lang="en-US" dirty="0"/>
                        <a:t>State Space</a:t>
                      </a:r>
                    </a:p>
                  </a:txBody>
                  <a:tcPr/>
                </a:tc>
                <a:tc gridSpan="2">
                  <a:txBody>
                    <a:bodyPr/>
                    <a:lstStyle/>
                    <a:p>
                      <a:r>
                        <a:rPr lang="en-US" dirty="0"/>
                        <a:t>Scaled one day difference of close prices for the set of stocks.</a:t>
                      </a:r>
                    </a:p>
                  </a:txBody>
                  <a:tcPr/>
                </a:tc>
                <a:tc hMerge="1">
                  <a:txBody>
                    <a:bodyPr/>
                    <a:lstStyle/>
                    <a:p>
                      <a:endParaRPr lang="en-US"/>
                    </a:p>
                  </a:txBody>
                  <a:tcPr/>
                </a:tc>
                <a:tc rowSpan="6">
                  <a:txBody>
                    <a:bodyPr/>
                    <a:lstStyle/>
                    <a:p>
                      <a:pPr algn="ctr"/>
                      <a:r>
                        <a:rPr lang="en-US" dirty="0"/>
                        <a:t>Vector of length k</a:t>
                      </a:r>
                    </a:p>
                  </a:txBody>
                  <a:tcPr anchor="ctr"/>
                </a:tc>
                <a:extLst>
                  <a:ext uri="{0D108BD9-81ED-4DB2-BD59-A6C34878D82A}">
                    <a16:rowId xmlns:a16="http://schemas.microsoft.com/office/drawing/2014/main" val="2338072601"/>
                  </a:ext>
                </a:extLst>
              </a:tr>
              <a:tr h="716280">
                <a:tc rowSpan="3">
                  <a:txBody>
                    <a:bodyPr/>
                    <a:lstStyle/>
                    <a:p>
                      <a:r>
                        <a:rPr lang="en-US" dirty="0"/>
                        <a:t>Actions </a:t>
                      </a:r>
                    </a:p>
                  </a:txBody>
                  <a:tcPr/>
                </a:tc>
                <a:tc rowSpan="3">
                  <a:txBody>
                    <a:bodyPr/>
                    <a:lstStyle/>
                    <a:p>
                      <a:r>
                        <a:rPr lang="en-US" dirty="0"/>
                        <a:t>Optimal actions to take for each stock based on Q-values.</a:t>
                      </a:r>
                    </a:p>
                  </a:txBody>
                  <a:tcPr anchor="ctr"/>
                </a:tc>
                <a:tc>
                  <a:txBody>
                    <a:bodyPr/>
                    <a:lstStyle/>
                    <a:p>
                      <a:pPr algn="l"/>
                      <a:r>
                        <a:rPr lang="en-US" dirty="0"/>
                        <a:t>0 =&gt; Hold</a:t>
                      </a:r>
                    </a:p>
                  </a:txBody>
                  <a:tcPr anchor="ctr"/>
                </a:tc>
                <a:tc vMerge="1">
                  <a:txBody>
                    <a:bodyPr/>
                    <a:lstStyle/>
                    <a:p>
                      <a:endParaRPr lang="en-US" dirty="0"/>
                    </a:p>
                  </a:txBody>
                  <a:tcPr/>
                </a:tc>
                <a:extLst>
                  <a:ext uri="{0D108BD9-81ED-4DB2-BD59-A6C34878D82A}">
                    <a16:rowId xmlns:a16="http://schemas.microsoft.com/office/drawing/2014/main" val="202184916"/>
                  </a:ext>
                </a:extLst>
              </a:tr>
              <a:tr h="716280">
                <a:tc vMerge="1">
                  <a:txBody>
                    <a:bodyPr/>
                    <a:lstStyle/>
                    <a:p>
                      <a:endParaRPr lang="en-US"/>
                    </a:p>
                  </a:txBody>
                  <a:tcPr/>
                </a:tc>
                <a:tc vMerge="1">
                  <a:txBody>
                    <a:bodyPr/>
                    <a:lstStyle/>
                    <a:p>
                      <a:endParaRPr lang="en-US"/>
                    </a:p>
                  </a:txBody>
                  <a:tcPr/>
                </a:tc>
                <a:tc>
                  <a:txBody>
                    <a:bodyPr/>
                    <a:lstStyle/>
                    <a:p>
                      <a:pPr algn="l"/>
                      <a:r>
                        <a:rPr lang="en-US" dirty="0"/>
                        <a:t>1 =&gt; Buy</a:t>
                      </a:r>
                    </a:p>
                  </a:txBody>
                  <a:tcPr anchor="ctr"/>
                </a:tc>
                <a:tc vMerge="1">
                  <a:txBody>
                    <a:bodyPr/>
                    <a:lstStyle/>
                    <a:p>
                      <a:endParaRPr lang="en-US"/>
                    </a:p>
                  </a:txBody>
                  <a:tcPr/>
                </a:tc>
                <a:extLst>
                  <a:ext uri="{0D108BD9-81ED-4DB2-BD59-A6C34878D82A}">
                    <a16:rowId xmlns:a16="http://schemas.microsoft.com/office/drawing/2014/main" val="3573086679"/>
                  </a:ext>
                </a:extLst>
              </a:tr>
              <a:tr h="716280">
                <a:tc vMerge="1">
                  <a:txBody>
                    <a:bodyPr/>
                    <a:lstStyle/>
                    <a:p>
                      <a:endParaRPr lang="en-US"/>
                    </a:p>
                  </a:txBody>
                  <a:tcPr/>
                </a:tc>
                <a:tc vMerge="1">
                  <a:txBody>
                    <a:bodyPr/>
                    <a:lstStyle/>
                    <a:p>
                      <a:endParaRPr lang="en-US"/>
                    </a:p>
                  </a:txBody>
                  <a:tcPr/>
                </a:tc>
                <a:tc>
                  <a:txBody>
                    <a:bodyPr/>
                    <a:lstStyle/>
                    <a:p>
                      <a:pPr algn="l"/>
                      <a:r>
                        <a:rPr lang="en-US" dirty="0"/>
                        <a:t>2 =&gt; Sell</a:t>
                      </a:r>
                    </a:p>
                  </a:txBody>
                  <a:tcPr anchor="ctr"/>
                </a:tc>
                <a:tc vMerge="1">
                  <a:txBody>
                    <a:bodyPr/>
                    <a:lstStyle/>
                    <a:p>
                      <a:endParaRPr lang="en-US"/>
                    </a:p>
                  </a:txBody>
                  <a:tcPr/>
                </a:tc>
                <a:extLst>
                  <a:ext uri="{0D108BD9-81ED-4DB2-BD59-A6C34878D82A}">
                    <a16:rowId xmlns:a16="http://schemas.microsoft.com/office/drawing/2014/main" val="1891129807"/>
                  </a:ext>
                </a:extLst>
              </a:tr>
              <a:tr h="370840">
                <a:tc>
                  <a:txBody>
                    <a:bodyPr/>
                    <a:lstStyle/>
                    <a:p>
                      <a:r>
                        <a:rPr lang="en-US" dirty="0"/>
                        <a:t>Reward</a:t>
                      </a:r>
                    </a:p>
                  </a:txBody>
                  <a:tcPr/>
                </a:tc>
                <a:tc gridSpan="2">
                  <a:txBody>
                    <a:bodyPr/>
                    <a:lstStyle/>
                    <a:p>
                      <a:r>
                        <a:rPr lang="en-US" dirty="0"/>
                        <a:t>Profit obtained immediately performing the action.</a:t>
                      </a:r>
                    </a:p>
                  </a:txBody>
                  <a:tcPr/>
                </a:tc>
                <a:tc hMerge="1">
                  <a:txBody>
                    <a:bodyPr/>
                    <a:lstStyle/>
                    <a:p>
                      <a:endParaRPr lang="en-US"/>
                    </a:p>
                  </a:txBody>
                  <a:tcPr/>
                </a:tc>
                <a:tc vMerge="1">
                  <a:txBody>
                    <a:bodyPr/>
                    <a:lstStyle/>
                    <a:p>
                      <a:endParaRPr lang="en-US" dirty="0"/>
                    </a:p>
                  </a:txBody>
                  <a:tcPr/>
                </a:tc>
                <a:extLst>
                  <a:ext uri="{0D108BD9-81ED-4DB2-BD59-A6C34878D82A}">
                    <a16:rowId xmlns:a16="http://schemas.microsoft.com/office/drawing/2014/main" val="2706416652"/>
                  </a:ext>
                </a:extLst>
              </a:tr>
              <a:tr h="370840">
                <a:tc>
                  <a:txBody>
                    <a:bodyPr/>
                    <a:lstStyle/>
                    <a:p>
                      <a:r>
                        <a:rPr lang="en-US" dirty="0"/>
                        <a:t>Q - Value</a:t>
                      </a:r>
                    </a:p>
                  </a:txBody>
                  <a:tcPr/>
                </a:tc>
                <a:tc gridSpan="2">
                  <a:txBody>
                    <a:bodyPr/>
                    <a:lstStyle/>
                    <a:p>
                      <a:r>
                        <a:rPr lang="en-US" dirty="0"/>
                        <a:t>Reward prediction of the neural network.</a:t>
                      </a:r>
                    </a:p>
                  </a:txBody>
                  <a:tcPr/>
                </a:tc>
                <a:tc hMerge="1">
                  <a:txBody>
                    <a:bodyPr/>
                    <a:lstStyle/>
                    <a:p>
                      <a:endParaRPr lang="en-US"/>
                    </a:p>
                  </a:txBody>
                  <a:tcPr/>
                </a:tc>
                <a:tc vMerge="1">
                  <a:txBody>
                    <a:bodyPr/>
                    <a:lstStyle/>
                    <a:p>
                      <a:pPr algn="ctr"/>
                      <a:endParaRPr lang="en-US" dirty="0"/>
                    </a:p>
                  </a:txBody>
                  <a:tcPr anchor="ctr"/>
                </a:tc>
                <a:extLst>
                  <a:ext uri="{0D108BD9-81ED-4DB2-BD59-A6C34878D82A}">
                    <a16:rowId xmlns:a16="http://schemas.microsoft.com/office/drawing/2014/main" val="2205731385"/>
                  </a:ext>
                </a:extLst>
              </a:tr>
              <a:tr h="370840">
                <a:tc>
                  <a:txBody>
                    <a:bodyPr/>
                    <a:lstStyle/>
                    <a:p>
                      <a:r>
                        <a:rPr lang="en-US" dirty="0"/>
                        <a:t>Experience Replay</a:t>
                      </a:r>
                    </a:p>
                  </a:txBody>
                  <a:tcPr/>
                </a:tc>
                <a:tc gridSpan="2">
                  <a:txBody>
                    <a:bodyPr/>
                    <a:lstStyle/>
                    <a:p>
                      <a:r>
                        <a:rPr lang="en-US" dirty="0"/>
                        <a:t>Train the neural network based on Q value obtained after applying the formula</a:t>
                      </a:r>
                    </a:p>
                  </a:txBody>
                  <a:tcPr/>
                </a:tc>
                <a:tc hMerge="1">
                  <a:txBody>
                    <a:bodyPr/>
                    <a:lstStyle/>
                    <a:p>
                      <a:endParaRPr lang="en-US"/>
                    </a:p>
                  </a:txBody>
                  <a:tcPr/>
                </a:tc>
                <a:tc>
                  <a:txBody>
                    <a:bodyPr/>
                    <a:lstStyle/>
                    <a:p>
                      <a:pPr algn="ctr"/>
                      <a:r>
                        <a:rPr lang="en-US" dirty="0"/>
                        <a:t>-</a:t>
                      </a:r>
                    </a:p>
                  </a:txBody>
                  <a:tcPr anchor="ctr"/>
                </a:tc>
                <a:extLst>
                  <a:ext uri="{0D108BD9-81ED-4DB2-BD59-A6C34878D82A}">
                    <a16:rowId xmlns:a16="http://schemas.microsoft.com/office/drawing/2014/main" val="3416678644"/>
                  </a:ext>
                </a:extLst>
              </a:tr>
            </a:tbl>
          </a:graphicData>
        </a:graphic>
      </p:graphicFrame>
      <p:sp>
        <p:nvSpPr>
          <p:cNvPr id="14" name="Slide Number Placeholder 13">
            <a:extLst>
              <a:ext uri="{FF2B5EF4-FFF2-40B4-BE49-F238E27FC236}">
                <a16:creationId xmlns:a16="http://schemas.microsoft.com/office/drawing/2014/main" id="{32D156E4-2596-64C8-D981-CD0127F8844D}"/>
              </a:ext>
            </a:extLst>
          </p:cNvPr>
          <p:cNvSpPr>
            <a:spLocks noGrp="1"/>
          </p:cNvSpPr>
          <p:nvPr>
            <p:ph type="sldNum" sz="quarter" idx="12"/>
          </p:nvPr>
        </p:nvSpPr>
        <p:spPr/>
        <p:txBody>
          <a:bodyPr/>
          <a:lstStyle/>
          <a:p>
            <a:fld id="{B6F15528-21DE-4FAA-801E-634DDDAF4B2B}" type="slidenum">
              <a:rPr lang="en-US" smtClean="0"/>
              <a:pPr/>
              <a:t>10</a:t>
            </a:fld>
            <a:endParaRPr lang="en-US"/>
          </a:p>
        </p:txBody>
      </p:sp>
    </p:spTree>
    <p:extLst>
      <p:ext uri="{BB962C8B-B14F-4D97-AF65-F5344CB8AC3E}">
        <p14:creationId xmlns:p14="http://schemas.microsoft.com/office/powerpoint/2010/main" val="42102273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64DDA8A-7C2E-8D56-270C-D142E7DD77B8}"/>
              </a:ext>
            </a:extLst>
          </p:cNvPr>
          <p:cNvSpPr>
            <a:spLocks noGrp="1"/>
          </p:cNvSpPr>
          <p:nvPr>
            <p:ph type="title"/>
          </p:nvPr>
        </p:nvSpPr>
        <p:spPr/>
        <p:txBody>
          <a:bodyPr/>
          <a:lstStyle/>
          <a:p>
            <a:r>
              <a:rPr kumimoji="0" lang="en-US" sz="6600" b="0" i="0" u="none" strike="noStrike" kern="1200" cap="none" spc="0" normalizeH="0" baseline="0" noProof="0" dirty="0">
                <a:ln>
                  <a:noFill/>
                </a:ln>
                <a:solidFill>
                  <a:schemeClr val="tx1"/>
                </a:solidFill>
                <a:effectLst/>
                <a:uLnTx/>
                <a:uFillTx/>
                <a:latin typeface="Open Sans Extra Bold"/>
                <a:ea typeface="+mn-ea"/>
                <a:cs typeface="+mn-cs"/>
              </a:rPr>
              <a:t>TRAINING &amp; EVALUATION</a:t>
            </a:r>
            <a:endParaRPr lang="en-US" dirty="0"/>
          </a:p>
        </p:txBody>
      </p:sp>
      <p:sp>
        <p:nvSpPr>
          <p:cNvPr id="5" name="Content Placeholder 4">
            <a:extLst>
              <a:ext uri="{FF2B5EF4-FFF2-40B4-BE49-F238E27FC236}">
                <a16:creationId xmlns:a16="http://schemas.microsoft.com/office/drawing/2014/main" id="{40C71C29-D2C5-9EDE-0880-82598469AB51}"/>
              </a:ext>
            </a:extLst>
          </p:cNvPr>
          <p:cNvSpPr>
            <a:spLocks noGrp="1"/>
          </p:cNvSpPr>
          <p:nvPr>
            <p:ph idx="1"/>
          </p:nvPr>
        </p:nvSpPr>
        <p:spPr/>
        <p:txBody>
          <a:bodyPr/>
          <a:lstStyle/>
          <a:p>
            <a:r>
              <a:rPr lang="en-US" dirty="0"/>
              <a:t>The day-wise outputs of the LSTM model for selected stocks, are stacked together to form the state space.</a:t>
            </a:r>
          </a:p>
          <a:p>
            <a:r>
              <a:rPr lang="en-US" dirty="0"/>
              <a:t>The DQN model is trained using these values as inputs.</a:t>
            </a:r>
          </a:p>
          <a:p>
            <a:r>
              <a:rPr lang="en-US" dirty="0"/>
              <a:t>Expected output for model is the actual reward obtained after taking actions based on predictions.</a:t>
            </a:r>
          </a:p>
          <a:p>
            <a:r>
              <a:rPr lang="en-US" dirty="0"/>
              <a:t>A model portfolio is generated during evaluation, consisting of the day wise actions for each stock.</a:t>
            </a:r>
          </a:p>
        </p:txBody>
      </p:sp>
      <p:sp>
        <p:nvSpPr>
          <p:cNvPr id="8" name="Slide Number Placeholder 7">
            <a:extLst>
              <a:ext uri="{FF2B5EF4-FFF2-40B4-BE49-F238E27FC236}">
                <a16:creationId xmlns:a16="http://schemas.microsoft.com/office/drawing/2014/main" id="{8FEE0E99-687B-475D-08FA-9DDF5A8D8049}"/>
              </a:ext>
            </a:extLst>
          </p:cNvPr>
          <p:cNvSpPr>
            <a:spLocks noGrp="1"/>
          </p:cNvSpPr>
          <p:nvPr>
            <p:ph type="sldNum" sz="quarter" idx="12"/>
          </p:nvPr>
        </p:nvSpPr>
        <p:spPr/>
        <p:txBody>
          <a:bodyPr/>
          <a:lstStyle/>
          <a:p>
            <a:fld id="{B6F15528-21DE-4FAA-801E-634DDDAF4B2B}" type="slidenum">
              <a:rPr lang="en-US" smtClean="0"/>
              <a:pPr/>
              <a:t>11</a:t>
            </a:fld>
            <a:endParaRPr lang="en-US"/>
          </a:p>
        </p:txBody>
      </p:sp>
    </p:spTree>
    <p:extLst>
      <p:ext uri="{BB962C8B-B14F-4D97-AF65-F5344CB8AC3E}">
        <p14:creationId xmlns:p14="http://schemas.microsoft.com/office/powerpoint/2010/main" val="13910966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7F000-5B8E-AEBF-8E0A-32F8DD0A46DC}"/>
              </a:ext>
            </a:extLst>
          </p:cNvPr>
          <p:cNvSpPr>
            <a:spLocks noGrp="1"/>
          </p:cNvSpPr>
          <p:nvPr>
            <p:ph type="title"/>
          </p:nvPr>
        </p:nvSpPr>
        <p:spPr/>
        <p:txBody>
          <a:bodyPr/>
          <a:lstStyle/>
          <a:p>
            <a:r>
              <a:rPr kumimoji="0" lang="en-US" sz="6600" b="0" i="0" u="none" strike="noStrike" kern="1200" cap="none" spc="0" normalizeH="0" baseline="0" noProof="0" dirty="0">
                <a:ln>
                  <a:noFill/>
                </a:ln>
                <a:solidFill>
                  <a:schemeClr val="tx1"/>
                </a:solidFill>
                <a:effectLst/>
                <a:uLnTx/>
                <a:uFillTx/>
                <a:latin typeface="Open Sans Extra Bold"/>
                <a:ea typeface="+mn-ea"/>
                <a:cs typeface="+mn-cs"/>
              </a:rPr>
              <a:t>EVALUATION OUTPUT</a:t>
            </a:r>
            <a:endParaRPr lang="en-US" dirty="0"/>
          </a:p>
        </p:txBody>
      </p:sp>
      <p:sp>
        <p:nvSpPr>
          <p:cNvPr id="4" name="Slide Number Placeholder 3">
            <a:extLst>
              <a:ext uri="{FF2B5EF4-FFF2-40B4-BE49-F238E27FC236}">
                <a16:creationId xmlns:a16="http://schemas.microsoft.com/office/drawing/2014/main" id="{5C6DAD4C-E0E6-0816-9B09-110380F00DD9}"/>
              </a:ext>
            </a:extLst>
          </p:cNvPr>
          <p:cNvSpPr>
            <a:spLocks noGrp="1"/>
          </p:cNvSpPr>
          <p:nvPr>
            <p:ph type="sldNum" sz="quarter" idx="12"/>
          </p:nvPr>
        </p:nvSpPr>
        <p:spPr/>
        <p:txBody>
          <a:bodyPr/>
          <a:lstStyle/>
          <a:p>
            <a:fld id="{B6F15528-21DE-4FAA-801E-634DDDAF4B2B}" type="slidenum">
              <a:rPr lang="en-US" smtClean="0"/>
              <a:pPr/>
              <a:t>12</a:t>
            </a:fld>
            <a:endParaRPr lang="en-US"/>
          </a:p>
        </p:txBody>
      </p:sp>
      <p:pic>
        <p:nvPicPr>
          <p:cNvPr id="12" name="Content Placeholder 11" descr="Code output of DQN Agent after investing for 926 days.">
            <a:extLst>
              <a:ext uri="{FF2B5EF4-FFF2-40B4-BE49-F238E27FC236}">
                <a16:creationId xmlns:a16="http://schemas.microsoft.com/office/drawing/2014/main" id="{476ABDF0-8852-A6C2-F314-05EE87C1443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88628" y="3808756"/>
            <a:ext cx="12910744" cy="5357225"/>
          </a:xfrm>
        </p:spPr>
      </p:pic>
    </p:spTree>
    <p:extLst>
      <p:ext uri="{BB962C8B-B14F-4D97-AF65-F5344CB8AC3E}">
        <p14:creationId xmlns:p14="http://schemas.microsoft.com/office/powerpoint/2010/main" val="29950062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02838-3F80-FA3A-3373-54F7F07F29CA}"/>
              </a:ext>
            </a:extLst>
          </p:cNvPr>
          <p:cNvSpPr>
            <a:spLocks noGrp="1"/>
          </p:cNvSpPr>
          <p:nvPr>
            <p:ph type="title"/>
          </p:nvPr>
        </p:nvSpPr>
        <p:spPr/>
        <p:txBody>
          <a:bodyPr/>
          <a:lstStyle/>
          <a:p>
            <a:r>
              <a:rPr kumimoji="0" lang="en-US" sz="6600" b="0" i="0" u="none" strike="noStrike" kern="1200" cap="none" spc="0" normalizeH="0" baseline="0" noProof="0" dirty="0">
                <a:ln>
                  <a:noFill/>
                </a:ln>
                <a:solidFill>
                  <a:schemeClr val="tx1"/>
                </a:solidFill>
                <a:effectLst/>
                <a:uLnTx/>
                <a:uFillTx/>
                <a:latin typeface="Open Sans Extra Bold"/>
                <a:ea typeface="+mn-ea"/>
                <a:cs typeface="+mn-cs"/>
              </a:rPr>
              <a:t>FURTHER EXPLORATIONS</a:t>
            </a:r>
            <a:endParaRPr lang="en-US" dirty="0"/>
          </a:p>
        </p:txBody>
      </p:sp>
      <p:sp>
        <p:nvSpPr>
          <p:cNvPr id="3" name="Content Placeholder 2">
            <a:extLst>
              <a:ext uri="{FF2B5EF4-FFF2-40B4-BE49-F238E27FC236}">
                <a16:creationId xmlns:a16="http://schemas.microsoft.com/office/drawing/2014/main" id="{A18765B9-04AA-45A0-9D70-2D2DF22006C5}"/>
              </a:ext>
            </a:extLst>
          </p:cNvPr>
          <p:cNvSpPr>
            <a:spLocks noGrp="1"/>
          </p:cNvSpPr>
          <p:nvPr>
            <p:ph sz="half" idx="1"/>
          </p:nvPr>
        </p:nvSpPr>
        <p:spPr>
          <a:xfrm>
            <a:off x="1947672" y="3840480"/>
            <a:ext cx="9329928" cy="4965192"/>
          </a:xfrm>
        </p:spPr>
        <p:txBody>
          <a:bodyPr>
            <a:normAutofit/>
          </a:bodyPr>
          <a:lstStyle/>
          <a:p>
            <a:r>
              <a:rPr lang="en-US" dirty="0"/>
              <a:t>LSTM Predictions can be further improved using transformers on financial news and fundamental ratios.</a:t>
            </a:r>
          </a:p>
          <a:p>
            <a:r>
              <a:rPr lang="en-US" dirty="0"/>
              <a:t>DQN reward system can be further improved by incorporating investment cap, risk metrics</a:t>
            </a:r>
            <a:r>
              <a:rPr lang="en-US"/>
              <a:t>, etc., </a:t>
            </a:r>
            <a:r>
              <a:rPr lang="en-US" dirty="0"/>
              <a:t>for the selected stocks.</a:t>
            </a:r>
          </a:p>
          <a:p>
            <a:r>
              <a:rPr lang="en-US" dirty="0"/>
              <a:t>APIs can be integrated to feed the actions into an auto trader.</a:t>
            </a:r>
          </a:p>
        </p:txBody>
      </p:sp>
      <p:pic>
        <p:nvPicPr>
          <p:cNvPr id="2050" name="Picture 2" descr="API">
            <a:extLst>
              <a:ext uri="{FF2B5EF4-FFF2-40B4-BE49-F238E27FC236}">
                <a16:creationId xmlns:a16="http://schemas.microsoft.com/office/drawing/2014/main" id="{F77B02EC-CF8C-E704-36B6-01C2E9A9E050}"/>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11311128" y="3840480"/>
            <a:ext cx="5029200" cy="4501660"/>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5">
            <a:extLst>
              <a:ext uri="{FF2B5EF4-FFF2-40B4-BE49-F238E27FC236}">
                <a16:creationId xmlns:a16="http://schemas.microsoft.com/office/drawing/2014/main" id="{D6182A42-D009-28FB-6ACD-5F73708CFE0A}"/>
              </a:ext>
            </a:extLst>
          </p:cNvPr>
          <p:cNvSpPr>
            <a:spLocks noGrp="1"/>
          </p:cNvSpPr>
          <p:nvPr>
            <p:ph type="sldNum" sz="quarter" idx="12"/>
          </p:nvPr>
        </p:nvSpPr>
        <p:spPr/>
        <p:txBody>
          <a:bodyPr/>
          <a:lstStyle/>
          <a:p>
            <a:fld id="{B6F15528-21DE-4FAA-801E-634DDDAF4B2B}" type="slidenum">
              <a:rPr lang="en-US" smtClean="0"/>
              <a:pPr/>
              <a:t>13</a:t>
            </a:fld>
            <a:endParaRPr lang="en-US"/>
          </a:p>
        </p:txBody>
      </p:sp>
      <p:sp>
        <p:nvSpPr>
          <p:cNvPr id="7" name="TextBox 6">
            <a:extLst>
              <a:ext uri="{FF2B5EF4-FFF2-40B4-BE49-F238E27FC236}">
                <a16:creationId xmlns:a16="http://schemas.microsoft.com/office/drawing/2014/main" id="{78C2FBAF-E762-534A-81D6-BDE39E76A7C7}"/>
              </a:ext>
            </a:extLst>
          </p:cNvPr>
          <p:cNvSpPr txBox="1"/>
          <p:nvPr/>
        </p:nvSpPr>
        <p:spPr>
          <a:xfrm>
            <a:off x="9927641" y="8463154"/>
            <a:ext cx="7796173" cy="369332"/>
          </a:xfrm>
          <a:prstGeom prst="rect">
            <a:avLst/>
          </a:prstGeom>
          <a:noFill/>
        </p:spPr>
        <p:txBody>
          <a:bodyPr wrap="none" rtlCol="0">
            <a:spAutoFit/>
          </a:bodyPr>
          <a:lstStyle/>
          <a:p>
            <a:r>
              <a:rPr lang="en-US" dirty="0"/>
              <a:t>https://</a:t>
            </a:r>
            <a:r>
              <a:rPr lang="en-US" dirty="0" err="1"/>
              <a:t>chisellabs.com</a:t>
            </a:r>
            <a:r>
              <a:rPr lang="en-US" dirty="0"/>
              <a:t>/glossary/wp-content/uploads/2021/06/What-is-an-</a:t>
            </a:r>
            <a:r>
              <a:rPr lang="en-US" dirty="0" err="1"/>
              <a:t>API.png</a:t>
            </a:r>
            <a:endParaRPr lang="en-US" dirty="0"/>
          </a:p>
        </p:txBody>
      </p:sp>
    </p:spTree>
    <p:extLst>
      <p:ext uri="{BB962C8B-B14F-4D97-AF65-F5344CB8AC3E}">
        <p14:creationId xmlns:p14="http://schemas.microsoft.com/office/powerpoint/2010/main" val="36147589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7C987C"/>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E3AA660-88CB-43D9-DA8F-38CA89B60589}"/>
              </a:ext>
            </a:extLst>
          </p:cNvPr>
          <p:cNvSpPr>
            <a:spLocks noGrp="1"/>
          </p:cNvSpPr>
          <p:nvPr>
            <p:ph type="title"/>
          </p:nvPr>
        </p:nvSpPr>
        <p:spPr/>
        <p:txBody>
          <a:bodyPr>
            <a:normAutofit/>
          </a:bodyPr>
          <a:lstStyle/>
          <a:p>
            <a:r>
              <a:rPr lang="en-US" sz="8100" dirty="0">
                <a:latin typeface="Open Sans Extra Bold"/>
              </a:rPr>
              <a:t>REFERENCES</a:t>
            </a:r>
            <a:endParaRPr lang="en-US" dirty="0"/>
          </a:p>
        </p:txBody>
      </p:sp>
      <p:sp>
        <p:nvSpPr>
          <p:cNvPr id="10" name="Content Placeholder 9">
            <a:extLst>
              <a:ext uri="{FF2B5EF4-FFF2-40B4-BE49-F238E27FC236}">
                <a16:creationId xmlns:a16="http://schemas.microsoft.com/office/drawing/2014/main" id="{B9E46088-A6E5-AEAF-324F-69F7D8263BED}"/>
              </a:ext>
            </a:extLst>
          </p:cNvPr>
          <p:cNvSpPr>
            <a:spLocks noGrp="1"/>
          </p:cNvSpPr>
          <p:nvPr>
            <p:ph sz="half" idx="2"/>
          </p:nvPr>
        </p:nvSpPr>
        <p:spPr>
          <a:xfrm>
            <a:off x="7772400" y="3839972"/>
            <a:ext cx="9186672" cy="4965192"/>
          </a:xfrm>
        </p:spPr>
        <p:txBody>
          <a:bodyPr>
            <a:normAutofit/>
          </a:bodyPr>
          <a:lstStyle/>
          <a:p>
            <a:pPr marL="237490" lvl="1" indent="0" defTabSz="457200">
              <a:lnSpc>
                <a:spcPts val="3300"/>
              </a:lnSpc>
              <a:spcBef>
                <a:spcPts val="0"/>
              </a:spcBef>
              <a:spcAft>
                <a:spcPts val="0"/>
              </a:spcAft>
              <a:buClrTx/>
              <a:buSzTx/>
              <a:buNone/>
            </a:pPr>
            <a:r>
              <a:rPr lang="en-US" sz="4000" dirty="0">
                <a:solidFill>
                  <a:prstClr val="black"/>
                </a:solidFill>
                <a:latin typeface="Open Sans Extra Bold"/>
              </a:rPr>
              <a:t>FOR SLIDES &amp; CODE:</a:t>
            </a:r>
            <a:endParaRPr lang="en-US" sz="4000" dirty="0">
              <a:solidFill>
                <a:prstClr val="black"/>
              </a:solidFill>
            </a:endParaRPr>
          </a:p>
          <a:p>
            <a:pPr marL="237490" lvl="1" indent="0" defTabSz="457200">
              <a:lnSpc>
                <a:spcPts val="3300"/>
              </a:lnSpc>
              <a:spcBef>
                <a:spcPts val="0"/>
              </a:spcBef>
              <a:spcAft>
                <a:spcPts val="0"/>
              </a:spcAft>
              <a:buClrTx/>
              <a:buSzTx/>
              <a:buNone/>
            </a:pPr>
            <a:endParaRPr lang="en-US" sz="4000" dirty="0">
              <a:solidFill>
                <a:prstClr val="black"/>
              </a:solidFill>
            </a:endParaRPr>
          </a:p>
          <a:p>
            <a:pPr marL="474981" lvl="1" indent="-237491" defTabSz="457200">
              <a:lnSpc>
                <a:spcPts val="3300"/>
              </a:lnSpc>
              <a:spcBef>
                <a:spcPts val="0"/>
              </a:spcBef>
              <a:spcAft>
                <a:spcPts val="0"/>
              </a:spcAft>
              <a:buClrTx/>
              <a:buSzTx/>
            </a:pPr>
            <a:r>
              <a:rPr lang="en-US" sz="4000" dirty="0">
                <a:solidFill>
                  <a:prstClr val="black"/>
                </a:solidFill>
              </a:rPr>
              <a:t>Deep reinforcement Learning in Action </a:t>
            </a:r>
            <a:r>
              <a:rPr lang="en-US" sz="4000" dirty="0" err="1">
                <a:solidFill>
                  <a:prstClr val="black"/>
                </a:solidFill>
              </a:rPr>
              <a:t>by</a:t>
            </a:r>
            <a:r>
              <a:rPr lang="en-US" sz="4000" dirty="0" err="1">
                <a:solidFill>
                  <a:srgbClr val="FFFFFF"/>
                </a:solidFill>
              </a:rPr>
              <a:t>.</a:t>
            </a:r>
            <a:r>
              <a:rPr lang="en-US" sz="4000" dirty="0" err="1">
                <a:solidFill>
                  <a:prstClr val="black"/>
                </a:solidFill>
              </a:rPr>
              <a:t>Alexander</a:t>
            </a:r>
            <a:r>
              <a:rPr lang="en-US" sz="4000" dirty="0">
                <a:solidFill>
                  <a:prstClr val="black"/>
                </a:solidFill>
              </a:rPr>
              <a:t> </a:t>
            </a:r>
            <a:r>
              <a:rPr lang="en-US" sz="4000" dirty="0" err="1">
                <a:solidFill>
                  <a:prstClr val="black"/>
                </a:solidFill>
              </a:rPr>
              <a:t>Zai</a:t>
            </a:r>
            <a:r>
              <a:rPr lang="en-US" sz="4000" dirty="0">
                <a:solidFill>
                  <a:prstClr val="black"/>
                </a:solidFill>
              </a:rPr>
              <a:t> and Brandon Brown (2020)</a:t>
            </a:r>
          </a:p>
          <a:p>
            <a:pPr marL="474981" lvl="1" indent="-237491" defTabSz="457200">
              <a:lnSpc>
                <a:spcPts val="3300"/>
              </a:lnSpc>
              <a:spcBef>
                <a:spcPts val="0"/>
              </a:spcBef>
              <a:spcAft>
                <a:spcPts val="0"/>
              </a:spcAft>
              <a:buClrTx/>
              <a:buSzTx/>
            </a:pPr>
            <a:endParaRPr lang="en-US" sz="4000" dirty="0">
              <a:solidFill>
                <a:prstClr val="black"/>
              </a:solidFill>
            </a:endParaRPr>
          </a:p>
          <a:p>
            <a:pPr marL="474981" lvl="1" indent="-237491" defTabSz="457200">
              <a:lnSpc>
                <a:spcPts val="3300"/>
              </a:lnSpc>
              <a:spcBef>
                <a:spcPts val="0"/>
              </a:spcBef>
              <a:spcAft>
                <a:spcPts val="0"/>
              </a:spcAft>
              <a:buClrTx/>
              <a:buSzTx/>
            </a:pPr>
            <a:r>
              <a:rPr lang="en-US" sz="4000" dirty="0">
                <a:solidFill>
                  <a:srgbClr val="002060"/>
                </a:solidFill>
                <a:hlinkClick r:id="rId3">
                  <a:extLst>
                    <a:ext uri="{A12FA001-AC4F-418D-AE19-62706E023703}">
                      <ahyp:hlinkClr xmlns:ahyp="http://schemas.microsoft.com/office/drawing/2018/hyperlinkcolor" val="tx"/>
                    </a:ext>
                  </a:extLst>
                </a:hlinkClick>
              </a:rPr>
              <a:t>CodeTrading</a:t>
            </a:r>
            <a:r>
              <a:rPr lang="en-US" sz="4000" dirty="0">
                <a:solidFill>
                  <a:prstClr val="black"/>
                </a:solidFill>
              </a:rPr>
              <a:t> YouTube Channel</a:t>
            </a:r>
          </a:p>
          <a:p>
            <a:pPr marL="474981" lvl="1" indent="-237491" defTabSz="457200">
              <a:lnSpc>
                <a:spcPts val="3300"/>
              </a:lnSpc>
              <a:spcBef>
                <a:spcPts val="0"/>
              </a:spcBef>
              <a:spcAft>
                <a:spcPts val="0"/>
              </a:spcAft>
              <a:buClrTx/>
              <a:buSzTx/>
            </a:pPr>
            <a:endParaRPr lang="en-US" sz="4000" dirty="0">
              <a:solidFill>
                <a:prstClr val="black"/>
              </a:solidFill>
            </a:endParaRPr>
          </a:p>
          <a:p>
            <a:pPr marL="474981" lvl="1" indent="-237491" defTabSz="457200">
              <a:lnSpc>
                <a:spcPts val="3300"/>
              </a:lnSpc>
              <a:spcBef>
                <a:spcPts val="0"/>
              </a:spcBef>
              <a:spcAft>
                <a:spcPts val="0"/>
              </a:spcAft>
              <a:buClrTx/>
              <a:buSzTx/>
            </a:pPr>
            <a:r>
              <a:rPr lang="en-US" sz="4000" dirty="0">
                <a:solidFill>
                  <a:srgbClr val="002060"/>
                </a:solidFill>
                <a:hlinkClick r:id="rId4">
                  <a:extLst>
                    <a:ext uri="{A12FA001-AC4F-418D-AE19-62706E023703}">
                      <ahyp:hlinkClr xmlns:ahyp="http://schemas.microsoft.com/office/drawing/2018/hyperlinkcolor" val="tx"/>
                    </a:ext>
                  </a:extLst>
                </a:hlinkClick>
              </a:rPr>
              <a:t>Q-Trader Repo</a:t>
            </a:r>
            <a:endParaRPr lang="en-US" sz="4000" dirty="0">
              <a:solidFill>
                <a:srgbClr val="002060"/>
              </a:solidFill>
            </a:endParaRPr>
          </a:p>
          <a:p>
            <a:pPr marL="474981" lvl="1" indent="-237491" defTabSz="457200">
              <a:lnSpc>
                <a:spcPts val="3300"/>
              </a:lnSpc>
              <a:spcBef>
                <a:spcPts val="0"/>
              </a:spcBef>
              <a:spcAft>
                <a:spcPts val="0"/>
              </a:spcAft>
              <a:buClrTx/>
              <a:buSzTx/>
            </a:pPr>
            <a:endParaRPr lang="en-US" sz="4000" dirty="0">
              <a:solidFill>
                <a:srgbClr val="002060"/>
              </a:solidFill>
            </a:endParaRPr>
          </a:p>
          <a:p>
            <a:pPr marL="474981" lvl="1" indent="-237491" defTabSz="457200">
              <a:lnSpc>
                <a:spcPts val="3300"/>
              </a:lnSpc>
              <a:spcBef>
                <a:spcPts val="0"/>
              </a:spcBef>
              <a:spcAft>
                <a:spcPts val="0"/>
              </a:spcAft>
              <a:buClrTx/>
              <a:buSzTx/>
            </a:pPr>
            <a:r>
              <a:rPr lang="en-US" sz="4000" dirty="0">
                <a:solidFill>
                  <a:srgbClr val="002060"/>
                </a:solidFill>
                <a:hlinkClick r:id="rId5">
                  <a:extLst>
                    <a:ext uri="{A12FA001-AC4F-418D-AE19-62706E023703}">
                      <ahyp:hlinkClr xmlns:ahyp="http://schemas.microsoft.com/office/drawing/2018/hyperlinkcolor" val="tx"/>
                    </a:ext>
                  </a:extLst>
                </a:hlinkClick>
              </a:rPr>
              <a:t>DQN Repo</a:t>
            </a:r>
            <a:endParaRPr lang="en-US" sz="4000" dirty="0">
              <a:solidFill>
                <a:srgbClr val="002060"/>
              </a:solidFill>
            </a:endParaRPr>
          </a:p>
          <a:p>
            <a:pPr marL="237490" lvl="1" indent="0" defTabSz="457200">
              <a:lnSpc>
                <a:spcPts val="3300"/>
              </a:lnSpc>
              <a:spcBef>
                <a:spcPts val="0"/>
              </a:spcBef>
              <a:spcAft>
                <a:spcPts val="0"/>
              </a:spcAft>
              <a:buClrTx/>
              <a:buSzTx/>
              <a:buNone/>
            </a:pPr>
            <a:endParaRPr lang="en-US" sz="4000" dirty="0">
              <a:solidFill>
                <a:prstClr val="black"/>
              </a:solidFill>
            </a:endParaRPr>
          </a:p>
          <a:p>
            <a:endParaRPr lang="en-US" dirty="0"/>
          </a:p>
        </p:txBody>
      </p:sp>
      <p:sp>
        <p:nvSpPr>
          <p:cNvPr id="2" name="Slide Number Placeholder 1">
            <a:extLst>
              <a:ext uri="{FF2B5EF4-FFF2-40B4-BE49-F238E27FC236}">
                <a16:creationId xmlns:a16="http://schemas.microsoft.com/office/drawing/2014/main" id="{8FECBB1F-2376-AE55-4077-9696D44341EA}"/>
              </a:ext>
            </a:extLst>
          </p:cNvPr>
          <p:cNvSpPr>
            <a:spLocks noGrp="1"/>
          </p:cNvSpPr>
          <p:nvPr>
            <p:ph type="sldNum" sz="quarter" idx="12"/>
          </p:nvPr>
        </p:nvSpPr>
        <p:spPr/>
        <p:txBody>
          <a:bodyPr/>
          <a:lstStyle/>
          <a:p>
            <a:fld id="{B6F15528-21DE-4FAA-801E-634DDDAF4B2B}" type="slidenum">
              <a:rPr lang="en-US" smtClean="0"/>
              <a:pPr/>
              <a:t>14</a:t>
            </a:fld>
            <a:endParaRPr lang="en-US"/>
          </a:p>
        </p:txBody>
      </p:sp>
      <p:pic>
        <p:nvPicPr>
          <p:cNvPr id="11" name="Content Placeholder 10" descr="Cover page">
            <a:extLst>
              <a:ext uri="{FF2B5EF4-FFF2-40B4-BE49-F238E27FC236}">
                <a16:creationId xmlns:a16="http://schemas.microsoft.com/office/drawing/2014/main" id="{64FB3A0D-9D8A-7A00-F8E4-B54D3264753B}"/>
              </a:ext>
            </a:extLst>
          </p:cNvPr>
          <p:cNvPicPr>
            <a:picLocks noGrp="1" noChangeAspect="1"/>
          </p:cNvPicPr>
          <p:nvPr>
            <p:ph sz="half" idx="1"/>
          </p:nvPr>
        </p:nvPicPr>
        <p:blipFill>
          <a:blip r:embed="rId6"/>
          <a:stretch>
            <a:fillRect/>
          </a:stretch>
        </p:blipFill>
        <p:spPr>
          <a:xfrm>
            <a:off x="2438400" y="3839972"/>
            <a:ext cx="4970315" cy="4965700"/>
          </a:xfrm>
          <a:prstGeom prst="rect">
            <a:avLst/>
          </a:prstGeom>
        </p:spPr>
      </p:pic>
      <p:sp>
        <p:nvSpPr>
          <p:cNvPr id="5" name="TextBox 4" descr="Cover Page of referenced book: Deep Reinforcement Learning in Action&#13;&#10;">
            <a:extLst>
              <a:ext uri="{FF2B5EF4-FFF2-40B4-BE49-F238E27FC236}">
                <a16:creationId xmlns:a16="http://schemas.microsoft.com/office/drawing/2014/main" id="{A2FDEDCC-4B43-8407-7856-9A782ED60E7E}"/>
              </a:ext>
            </a:extLst>
          </p:cNvPr>
          <p:cNvSpPr txBox="1"/>
          <p:nvPr/>
        </p:nvSpPr>
        <p:spPr>
          <a:xfrm>
            <a:off x="1564336" y="8793718"/>
            <a:ext cx="6718442" cy="369332"/>
          </a:xfrm>
          <a:prstGeom prst="rect">
            <a:avLst/>
          </a:prstGeom>
          <a:noFill/>
        </p:spPr>
        <p:txBody>
          <a:bodyPr wrap="none" rtlCol="0">
            <a:spAutoFit/>
          </a:bodyPr>
          <a:lstStyle/>
          <a:p>
            <a:r>
              <a:rPr lang="en-US" dirty="0"/>
              <a:t>Cover Page of referenced book: Deep Reinforcement Learning in Action</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3860EA7-0FBB-1D5C-EFED-527246DEB97A}"/>
              </a:ext>
            </a:extLst>
          </p:cNvPr>
          <p:cNvSpPr>
            <a:spLocks noGrp="1"/>
          </p:cNvSpPr>
          <p:nvPr>
            <p:ph type="sldNum" sz="quarter" idx="12"/>
          </p:nvPr>
        </p:nvSpPr>
        <p:spPr/>
        <p:txBody>
          <a:bodyPr/>
          <a:lstStyle/>
          <a:p>
            <a:fld id="{B6F15528-21DE-4FAA-801E-634DDDAF4B2B}" type="slidenum">
              <a:rPr lang="en-US" smtClean="0"/>
              <a:pPr/>
              <a:t>15</a:t>
            </a:fld>
            <a:endParaRPr lang="en-US"/>
          </a:p>
        </p:txBody>
      </p:sp>
      <p:pic>
        <p:nvPicPr>
          <p:cNvPr id="7" name="Picture 6">
            <a:extLst>
              <a:ext uri="{FF2B5EF4-FFF2-40B4-BE49-F238E27FC236}">
                <a16:creationId xmlns:a16="http://schemas.microsoft.com/office/drawing/2014/main" id="{17C289B2-62A9-2D9E-BCC8-56F19C79ADF4}"/>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3207234" y="1496512"/>
            <a:ext cx="12323618" cy="7293976"/>
          </a:xfrm>
          <a:prstGeom prst="rect">
            <a:avLst/>
          </a:prstGeom>
        </p:spPr>
      </p:pic>
      <p:sp>
        <p:nvSpPr>
          <p:cNvPr id="8" name="TextBox 7">
            <a:extLst>
              <a:ext uri="{FF2B5EF4-FFF2-40B4-BE49-F238E27FC236}">
                <a16:creationId xmlns:a16="http://schemas.microsoft.com/office/drawing/2014/main" id="{EA304170-47CC-E27A-5407-52EA49AF301B}"/>
              </a:ext>
            </a:extLst>
          </p:cNvPr>
          <p:cNvSpPr txBox="1"/>
          <p:nvPr/>
        </p:nvSpPr>
        <p:spPr>
          <a:xfrm>
            <a:off x="3207234" y="8427552"/>
            <a:ext cx="12323618" cy="230832"/>
          </a:xfrm>
          <a:prstGeom prst="rect">
            <a:avLst/>
          </a:prstGeom>
          <a:noFill/>
        </p:spPr>
        <p:txBody>
          <a:bodyPr wrap="square" rtlCol="0">
            <a:spAutoFit/>
          </a:bodyPr>
          <a:lstStyle/>
          <a:p>
            <a:r>
              <a:rPr lang="en-US" sz="900">
                <a:hlinkClick r:id="rId4" tooltip="https://pngimg.com/download/66685"/>
              </a:rPr>
              <a:t>This Photo</a:t>
            </a:r>
            <a:r>
              <a:rPr lang="en-US" sz="900"/>
              <a:t> by Unknown Author is licensed under </a:t>
            </a:r>
            <a:r>
              <a:rPr lang="en-US" sz="900">
                <a:hlinkClick r:id="rId5" tooltip="https://creativecommons.org/licenses/by-nc/3.0/"/>
              </a:rPr>
              <a:t>CC BY-NC</a:t>
            </a:r>
            <a:endParaRPr lang="en-US" sz="900"/>
          </a:p>
        </p:txBody>
      </p:sp>
      <p:sp>
        <p:nvSpPr>
          <p:cNvPr id="2" name="Title 1">
            <a:extLst>
              <a:ext uri="{FF2B5EF4-FFF2-40B4-BE49-F238E27FC236}">
                <a16:creationId xmlns:a16="http://schemas.microsoft.com/office/drawing/2014/main" id="{0C208E26-7067-90F8-508B-A89445A0F17B}"/>
              </a:ext>
            </a:extLst>
          </p:cNvPr>
          <p:cNvSpPr>
            <a:spLocks noGrp="1"/>
          </p:cNvSpPr>
          <p:nvPr>
            <p:ph type="title" idx="4294967295"/>
          </p:nvPr>
        </p:nvSpPr>
        <p:spPr>
          <a:xfrm>
            <a:off x="2168146" y="-2010998"/>
            <a:ext cx="14401794" cy="1955801"/>
          </a:xfrm>
        </p:spPr>
        <p:txBody>
          <a:bodyPr/>
          <a:lstStyle/>
          <a:p>
            <a:r>
              <a:rPr lang="en-US" dirty="0"/>
              <a:t>Thank you</a:t>
            </a:r>
          </a:p>
        </p:txBody>
      </p:sp>
    </p:spTree>
    <p:extLst>
      <p:ext uri="{BB962C8B-B14F-4D97-AF65-F5344CB8AC3E}">
        <p14:creationId xmlns:p14="http://schemas.microsoft.com/office/powerpoint/2010/main" val="13201000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a:spLocks noGrp="1"/>
          </p:cNvSpPr>
          <p:nvPr>
            <p:ph type="title"/>
          </p:nvPr>
        </p:nvSpPr>
        <p:spPr>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algn="ctr" defTabSz="457200" rtl="0" eaLnBrk="1" fontAlgn="auto" latinLnBrk="0" hangingPunct="1">
              <a:lnSpc>
                <a:spcPts val="10220"/>
              </a:lnSpc>
              <a:spcBef>
                <a:spcPts val="0"/>
              </a:spcBef>
              <a:spcAft>
                <a:spcPts val="0"/>
              </a:spcAft>
              <a:buClrTx/>
              <a:buSzTx/>
              <a:buFontTx/>
              <a:buNone/>
              <a:tabLst/>
              <a:defRPr/>
            </a:pPr>
            <a:r>
              <a:rPr kumimoji="0" lang="en-US" sz="7300" b="0" i="0" u="none" strike="noStrike" kern="1200" cap="none" spc="0" normalizeH="0" baseline="0" noProof="0" dirty="0">
                <a:ln>
                  <a:noFill/>
                </a:ln>
                <a:solidFill>
                  <a:schemeClr val="tx1"/>
                </a:solidFill>
                <a:effectLst/>
                <a:uLnTx/>
                <a:uFillTx/>
                <a:latin typeface="Open Sans Extra Bold"/>
                <a:ea typeface="+mn-ea"/>
                <a:cs typeface="+mn-cs"/>
              </a:rPr>
              <a:t>PROBLEM STATEMENT</a:t>
            </a:r>
            <a:r>
              <a:rPr kumimoji="0" lang="en-US" sz="7300" b="0" i="0" u="none" strike="noStrike" kern="1200" cap="none" spc="0" normalizeH="0" baseline="0" noProof="0" dirty="0">
                <a:ln>
                  <a:noFill/>
                </a:ln>
                <a:solidFill>
                  <a:srgbClr val="FFFFFF"/>
                </a:solidFill>
                <a:effectLst/>
                <a:uLnTx/>
                <a:uFillTx/>
                <a:latin typeface="Open Sans Extra Bold"/>
                <a:ea typeface="+mn-ea"/>
                <a:cs typeface="+mn-cs"/>
              </a:rPr>
              <a:t> </a:t>
            </a:r>
          </a:p>
        </p:txBody>
      </p:sp>
      <p:sp>
        <p:nvSpPr>
          <p:cNvPr id="2" name="Content Placeholder 1">
            <a:extLst>
              <a:ext uri="{FF2B5EF4-FFF2-40B4-BE49-F238E27FC236}">
                <a16:creationId xmlns:a16="http://schemas.microsoft.com/office/drawing/2014/main" id="{0165659F-6CB3-7383-EC68-E867FFADE1FC}"/>
              </a:ext>
            </a:extLst>
          </p:cNvPr>
          <p:cNvSpPr>
            <a:spLocks noGrp="1"/>
          </p:cNvSpPr>
          <p:nvPr>
            <p:ph idx="1"/>
          </p:nvPr>
        </p:nvSpPr>
        <p:spPr/>
        <p:txBody>
          <a:bodyPr/>
          <a:lstStyle/>
          <a:p>
            <a:pPr marL="0" indent="0">
              <a:buNone/>
            </a:pPr>
            <a:r>
              <a:rPr lang="en-IN" sz="3600" dirty="0"/>
              <a:t>In the world of stock markets, Optimising portfolios creates a challenge for traders in order to maximize their profits while minimizing risks. Traditional approaches often depend on static models and heuristics, which may not be suitable for dynamic markets. Hence, it is really important to find new innovative solutions that can use advanced technologies to optimize portfolios effectively. One such technology is Reinforcement Learning. The task is to develop a reliable portfolio optimization framework adapted specifically for traders using reinforcement techniques like Q-Learning. </a:t>
            </a:r>
            <a:endParaRPr lang="en-IN" sz="3600" dirty="0">
              <a:solidFill>
                <a:schemeClr val="bg1"/>
              </a:solidFill>
            </a:endParaRPr>
          </a:p>
          <a:p>
            <a:pPr marL="0" indent="0">
              <a:buNone/>
            </a:pPr>
            <a:endParaRPr lang="en-US" dirty="0"/>
          </a:p>
        </p:txBody>
      </p:sp>
      <p:sp>
        <p:nvSpPr>
          <p:cNvPr id="5" name="Slide Number Placeholder 4">
            <a:extLst>
              <a:ext uri="{FF2B5EF4-FFF2-40B4-BE49-F238E27FC236}">
                <a16:creationId xmlns:a16="http://schemas.microsoft.com/office/drawing/2014/main" id="{95FC484A-37D1-8631-F70D-D55BB7A6F4D2}"/>
              </a:ext>
            </a:extLst>
          </p:cNvPr>
          <p:cNvSpPr>
            <a:spLocks noGrp="1"/>
          </p:cNvSpPr>
          <p:nvPr>
            <p:ph type="sldNum" sz="quarter" idx="12"/>
          </p:nvPr>
        </p:nvSpPr>
        <p:spPr/>
        <p:txBody>
          <a:bodyPr/>
          <a:lstStyle/>
          <a:p>
            <a:fld id="{B6F15528-21DE-4FAA-801E-634DDDAF4B2B}" type="slidenum">
              <a:rPr lang="en-US" smtClean="0"/>
              <a:pPr/>
              <a:t>2</a:t>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a:spLocks noGrp="1"/>
          </p:cNvSpPr>
          <p:nvPr>
            <p:ph type="title"/>
          </p:nvPr>
        </p:nvSpPr>
        <p:spPr>
          <a:xfrm>
            <a:off x="1683533" y="2000252"/>
            <a:ext cx="6317468" cy="861903"/>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defTabSz="457200" rtl="0" eaLnBrk="1" fontAlgn="auto" latinLnBrk="0" hangingPunct="1">
              <a:lnSpc>
                <a:spcPts val="6349"/>
              </a:lnSpc>
              <a:spcBef>
                <a:spcPts val="0"/>
              </a:spcBef>
              <a:spcAft>
                <a:spcPts val="0"/>
              </a:spcAft>
              <a:buClrTx/>
              <a:buSzTx/>
              <a:buFontTx/>
              <a:buNone/>
              <a:tabLst/>
              <a:defRPr/>
            </a:pPr>
            <a:r>
              <a:rPr kumimoji="0" lang="en-US" sz="7300" b="0" i="0" u="none" strike="noStrike" kern="1200" cap="none" spc="0" normalizeH="0" baseline="0" noProof="0" dirty="0">
                <a:ln>
                  <a:noFill/>
                </a:ln>
                <a:solidFill>
                  <a:schemeClr val="tx1"/>
                </a:solidFill>
                <a:effectLst/>
                <a:uLnTx/>
                <a:uFillTx/>
                <a:latin typeface="Open Sans Extra Bold"/>
                <a:ea typeface="+mn-ea"/>
                <a:cs typeface="+mn-cs"/>
              </a:rPr>
              <a:t>OVERVIEW</a:t>
            </a:r>
            <a:endParaRPr kumimoji="0" lang="en-US" sz="7300" b="0" i="0" u="none" strike="noStrike" kern="1200" cap="none" spc="0" normalizeH="0" baseline="0" noProof="0" dirty="0">
              <a:ln>
                <a:noFill/>
              </a:ln>
              <a:solidFill>
                <a:srgbClr val="000000"/>
              </a:solidFill>
              <a:effectLst/>
              <a:uLnTx/>
              <a:uFillTx/>
              <a:latin typeface="Archivo Black"/>
              <a:ea typeface="+mn-ea"/>
              <a:cs typeface="+mn-cs"/>
            </a:endParaRPr>
          </a:p>
        </p:txBody>
      </p:sp>
      <p:sp>
        <p:nvSpPr>
          <p:cNvPr id="11" name="Text Placeholder 10">
            <a:extLst>
              <a:ext uri="{FF2B5EF4-FFF2-40B4-BE49-F238E27FC236}">
                <a16:creationId xmlns:a16="http://schemas.microsoft.com/office/drawing/2014/main" id="{0D465DA6-591E-745B-FA94-5C4914A26161}"/>
              </a:ext>
            </a:extLst>
          </p:cNvPr>
          <p:cNvSpPr>
            <a:spLocks noGrp="1"/>
          </p:cNvSpPr>
          <p:nvPr>
            <p:ph type="body" sz="half" idx="2"/>
          </p:nvPr>
        </p:nvSpPr>
        <p:spPr>
          <a:xfrm>
            <a:off x="1683533" y="4464049"/>
            <a:ext cx="6317468" cy="4937282"/>
          </a:xfrm>
        </p:spPr>
        <p:txBody>
          <a:bodyPr>
            <a:normAutofit/>
          </a:bodyPr>
          <a:lstStyle/>
          <a:p>
            <a:pPr algn="l"/>
            <a:r>
              <a:rPr lang="en-US" sz="4000" dirty="0">
                <a:solidFill>
                  <a:srgbClr val="000000"/>
                </a:solidFill>
                <a:latin typeface="Garamond" panose="02020404030301010803" pitchFamily="18" charset="0"/>
              </a:rPr>
              <a:t>The goal of this project is to perform trade analysis on the historical stock market data of a set of  stocks and optimize the financial portfolio of an investor.</a:t>
            </a:r>
          </a:p>
          <a:p>
            <a:pPr algn="l"/>
            <a:endParaRPr lang="en-US" sz="4000" dirty="0"/>
          </a:p>
        </p:txBody>
      </p:sp>
      <p:sp>
        <p:nvSpPr>
          <p:cNvPr id="13" name="Slide Number Placeholder 12">
            <a:extLst>
              <a:ext uri="{FF2B5EF4-FFF2-40B4-BE49-F238E27FC236}">
                <a16:creationId xmlns:a16="http://schemas.microsoft.com/office/drawing/2014/main" id="{801899F0-D80C-6EE6-1E01-AD87A5C028D4}"/>
              </a:ext>
            </a:extLst>
          </p:cNvPr>
          <p:cNvSpPr>
            <a:spLocks noGrp="1"/>
          </p:cNvSpPr>
          <p:nvPr>
            <p:ph type="sldNum" sz="quarter" idx="12"/>
          </p:nvPr>
        </p:nvSpPr>
        <p:spPr>
          <a:xfrm>
            <a:off x="15453852" y="8870950"/>
            <a:ext cx="922015" cy="565729"/>
          </a:xfrm>
        </p:spPr>
        <p:txBody>
          <a:bodyPr/>
          <a:lstStyle/>
          <a:p>
            <a:fld id="{B6F15528-21DE-4FAA-801E-634DDDAF4B2B}" type="slidenum">
              <a:rPr lang="en-US" smtClean="0"/>
              <a:pPr/>
              <a:t>3</a:t>
            </a:fld>
            <a:endParaRPr lang="en-US" dirty="0"/>
          </a:p>
        </p:txBody>
      </p:sp>
      <p:pic>
        <p:nvPicPr>
          <p:cNvPr id="28" name="Content Placeholder 23">
            <a:extLst>
              <a:ext uri="{FF2B5EF4-FFF2-40B4-BE49-F238E27FC236}">
                <a16:creationId xmlns:a16="http://schemas.microsoft.com/office/drawing/2014/main" id="{5C71312D-706D-9199-2413-848854FB17CD}"/>
              </a:ext>
              <a:ext uri="{C183D7F6-B498-43B3-948B-1728B52AA6E4}">
                <adec:decorative xmlns:adec="http://schemas.microsoft.com/office/drawing/2017/decorative" val="1"/>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8610600" y="2095500"/>
            <a:ext cx="8048089" cy="6394451"/>
          </a:xfrm>
          <a:prstGeom prst="rect">
            <a:avLst/>
          </a:prstGeom>
        </p:spPr>
      </p:pic>
      <p:sp>
        <p:nvSpPr>
          <p:cNvPr id="29" name="TextBox 28">
            <a:extLst>
              <a:ext uri="{FF2B5EF4-FFF2-40B4-BE49-F238E27FC236}">
                <a16:creationId xmlns:a16="http://schemas.microsoft.com/office/drawing/2014/main" id="{E4A146B5-91AA-424E-F39B-AE63B72A49D4}"/>
              </a:ext>
            </a:extLst>
          </p:cNvPr>
          <p:cNvSpPr txBox="1"/>
          <p:nvPr/>
        </p:nvSpPr>
        <p:spPr>
          <a:xfrm>
            <a:off x="9677400" y="8686284"/>
            <a:ext cx="6698467" cy="369332"/>
          </a:xfrm>
          <a:prstGeom prst="rect">
            <a:avLst/>
          </a:prstGeom>
          <a:noFill/>
        </p:spPr>
        <p:txBody>
          <a:bodyPr wrap="square" rtlCol="0">
            <a:spAutoFit/>
          </a:bodyPr>
          <a:lstStyle/>
          <a:p>
            <a:r>
              <a:rPr lang="en-US" dirty="0">
                <a:solidFill>
                  <a:srgbClr val="002060"/>
                </a:solidFill>
                <a:hlinkClick r:id="rId4" tooltip="https://www.britishherald.com/trade-hopes-dwindle-uk-stocks-hammered-royal-mail-sinks/">
                  <a:extLst>
                    <a:ext uri="{A12FA001-AC4F-418D-AE19-62706E023703}">
                      <ahyp:hlinkClr xmlns:ahyp="http://schemas.microsoft.com/office/drawing/2018/hyperlinkcolor" val="tx"/>
                    </a:ext>
                  </a:extLst>
                </a:hlinkClick>
              </a:rPr>
              <a:t>This Photo</a:t>
            </a:r>
            <a:r>
              <a:rPr lang="en-US" dirty="0">
                <a:solidFill>
                  <a:srgbClr val="002060"/>
                </a:solidFill>
              </a:rPr>
              <a:t> by Unknown Author is licensed under </a:t>
            </a:r>
            <a:r>
              <a:rPr lang="en-US" dirty="0">
                <a:solidFill>
                  <a:srgbClr val="002060"/>
                </a:solidFill>
                <a:hlinkClick r:id="rId5" tooltip="https://creativecommons.org/licenses/by-nc/3.0/">
                  <a:extLst>
                    <a:ext uri="{A12FA001-AC4F-418D-AE19-62706E023703}">
                      <ahyp:hlinkClr xmlns:ahyp="http://schemas.microsoft.com/office/drawing/2018/hyperlinkcolor" val="tx"/>
                    </a:ext>
                  </a:extLst>
                </a:hlinkClick>
              </a:rPr>
              <a:t>CC BY-NC</a:t>
            </a:r>
            <a:endParaRPr lang="en-US" dirty="0">
              <a:solidFill>
                <a:srgbClr val="002060"/>
              </a:solidFill>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DF35F-B0B4-E1AE-3D51-F772346F58ED}"/>
              </a:ext>
            </a:extLst>
          </p:cNvPr>
          <p:cNvSpPr>
            <a:spLocks noGrp="1"/>
          </p:cNvSpPr>
          <p:nvPr>
            <p:ph type="title"/>
          </p:nvPr>
        </p:nvSpPr>
        <p:spPr/>
        <p:txBody>
          <a:bodyPr>
            <a:normAutofit/>
          </a:bodyPr>
          <a:lstStyle/>
          <a:p>
            <a:r>
              <a:rPr lang="en-US" sz="7300" dirty="0">
                <a:ln>
                  <a:noFill/>
                </a:ln>
                <a:solidFill>
                  <a:schemeClr val="tx1"/>
                </a:solidFill>
                <a:latin typeface="Open Sans Extra Bold"/>
                <a:ea typeface="+mn-ea"/>
                <a:cs typeface="+mn-cs"/>
              </a:rPr>
              <a:t>METHODLOGY</a:t>
            </a:r>
            <a:endParaRPr lang="en-US" sz="7300" dirty="0"/>
          </a:p>
        </p:txBody>
      </p:sp>
      <p:graphicFrame>
        <p:nvGraphicFramePr>
          <p:cNvPr id="4" name="Content Placeholder 3" descr="FlowChart describing work flow of the project, each component explained in upcoming slides.">
            <a:extLst>
              <a:ext uri="{FF2B5EF4-FFF2-40B4-BE49-F238E27FC236}">
                <a16:creationId xmlns:a16="http://schemas.microsoft.com/office/drawing/2014/main" id="{F9F615EB-180F-5CB6-6CCC-5503BD0DA48F}"/>
              </a:ext>
            </a:extLst>
          </p:cNvPr>
          <p:cNvGraphicFramePr>
            <a:graphicFrameLocks noGrp="1"/>
          </p:cNvGraphicFramePr>
          <p:nvPr>
            <p:ph idx="1"/>
            <p:extLst>
              <p:ext uri="{D42A27DB-BD31-4B8C-83A1-F6EECF244321}">
                <p14:modId xmlns:p14="http://schemas.microsoft.com/office/powerpoint/2010/main" val="2726218896"/>
              </p:ext>
            </p:extLst>
          </p:nvPr>
        </p:nvGraphicFramePr>
        <p:xfrm>
          <a:off x="1943100" y="3835400"/>
          <a:ext cx="14401800" cy="4978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lide Number Placeholder 4">
            <a:extLst>
              <a:ext uri="{FF2B5EF4-FFF2-40B4-BE49-F238E27FC236}">
                <a16:creationId xmlns:a16="http://schemas.microsoft.com/office/drawing/2014/main" id="{2A1F48B1-5E7F-DCA3-D55E-F0181DEA578C}"/>
              </a:ext>
            </a:extLst>
          </p:cNvPr>
          <p:cNvSpPr>
            <a:spLocks noGrp="1"/>
          </p:cNvSpPr>
          <p:nvPr>
            <p:ph type="sldNum" sz="quarter" idx="12"/>
          </p:nvPr>
        </p:nvSpPr>
        <p:spPr/>
        <p:txBody>
          <a:bodyPr/>
          <a:lstStyle/>
          <a:p>
            <a:fld id="{B6F15528-21DE-4FAA-801E-634DDDAF4B2B}" type="slidenum">
              <a:rPr lang="en-US" smtClean="0"/>
              <a:pPr/>
              <a:t>4</a:t>
            </a:fld>
            <a:endParaRPr lang="en-US"/>
          </a:p>
        </p:txBody>
      </p:sp>
    </p:spTree>
    <p:extLst>
      <p:ext uri="{BB962C8B-B14F-4D97-AF65-F5344CB8AC3E}">
        <p14:creationId xmlns:p14="http://schemas.microsoft.com/office/powerpoint/2010/main" val="4618255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a:spLocks noGrp="1"/>
          </p:cNvSpPr>
          <p:nvPr>
            <p:ph type="title"/>
          </p:nvPr>
        </p:nvSpPr>
        <p:spPr>
          <a:xfrm>
            <a:off x="1943103" y="1473199"/>
            <a:ext cx="14401794" cy="1088760"/>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p>
            <a:pPr marL="0" marR="0" lvl="0" indent="0" defTabSz="457200" rtl="0" eaLnBrk="1" fontAlgn="auto" latinLnBrk="0" hangingPunct="1">
              <a:lnSpc>
                <a:spcPts val="8417"/>
              </a:lnSpc>
              <a:spcBef>
                <a:spcPts val="0"/>
              </a:spcBef>
              <a:spcAft>
                <a:spcPts val="0"/>
              </a:spcAft>
              <a:buClrTx/>
              <a:buSzTx/>
              <a:buFontTx/>
              <a:buNone/>
              <a:tabLst/>
              <a:defRPr/>
            </a:pPr>
            <a:r>
              <a:rPr kumimoji="0" lang="en-US" sz="7300" b="0" i="0" u="none" strike="noStrike" kern="1200" cap="none" spc="0" normalizeH="0" baseline="0" noProof="0" dirty="0">
                <a:ln>
                  <a:noFill/>
                </a:ln>
                <a:solidFill>
                  <a:schemeClr val="tx1"/>
                </a:solidFill>
                <a:effectLst/>
                <a:uLnTx/>
                <a:uFillTx/>
                <a:latin typeface="Open Sans Extra Bold"/>
                <a:ea typeface="+mn-ea"/>
                <a:cs typeface="+mn-cs"/>
              </a:rPr>
              <a:t>DATA PREPARATION</a:t>
            </a:r>
            <a:endParaRPr kumimoji="0" lang="en-US" sz="7300" b="0" i="0" u="none" strike="noStrike" kern="1200" cap="none" spc="0" normalizeH="0" baseline="0" noProof="0" dirty="0">
              <a:ln>
                <a:noFill/>
              </a:ln>
              <a:solidFill>
                <a:schemeClr val="accent4">
                  <a:lumMod val="75000"/>
                </a:schemeClr>
              </a:solidFill>
              <a:effectLst/>
              <a:uLnTx/>
              <a:uFillTx/>
              <a:latin typeface="Arial Bold"/>
              <a:ea typeface="+mn-ea"/>
              <a:cs typeface="+mn-cs"/>
            </a:endParaRPr>
          </a:p>
        </p:txBody>
      </p:sp>
      <p:sp>
        <p:nvSpPr>
          <p:cNvPr id="2" name="Content Placeholder 1">
            <a:extLst>
              <a:ext uri="{FF2B5EF4-FFF2-40B4-BE49-F238E27FC236}">
                <a16:creationId xmlns:a16="http://schemas.microsoft.com/office/drawing/2014/main" id="{BCC88521-7518-7982-57DE-CCAFF1598D16}"/>
              </a:ext>
            </a:extLst>
          </p:cNvPr>
          <p:cNvSpPr>
            <a:spLocks noGrp="1"/>
          </p:cNvSpPr>
          <p:nvPr>
            <p:ph idx="1"/>
          </p:nvPr>
        </p:nvSpPr>
        <p:spPr>
          <a:xfrm>
            <a:off x="1943103" y="3619500"/>
            <a:ext cx="14401794" cy="4978404"/>
          </a:xfrm>
        </p:spPr>
        <p:txBody>
          <a:bodyPr>
            <a:noAutofit/>
          </a:bodyPr>
          <a:lstStyle/>
          <a:p>
            <a:r>
              <a:rPr lang="en-US" spc="260" dirty="0">
                <a:cs typeface="Microsoft New Tai Lue" panose="020B0502040204020203" pitchFamily="34" charset="0"/>
              </a:rPr>
              <a:t>Dataset is obtained from NASDAQ and Yahoo Finance, containing Open, High, Low and Close values by default.</a:t>
            </a:r>
          </a:p>
          <a:p>
            <a:r>
              <a:rPr lang="en-US" spc="260" dirty="0">
                <a:cs typeface="Microsoft New Tai Lue" panose="020B0502040204020203" pitchFamily="34" charset="0"/>
              </a:rPr>
              <a:t>Technical Indicators like RSI, EMA, Stochastic Oscillator, etc., are added.</a:t>
            </a:r>
          </a:p>
          <a:p>
            <a:r>
              <a:rPr lang="en-US" spc="260" dirty="0">
                <a:cs typeface="Microsoft New Tai Lue" panose="020B0502040204020203" pitchFamily="34" charset="0"/>
              </a:rPr>
              <a:t>Target column contains on day difference between close prices.</a:t>
            </a:r>
          </a:p>
          <a:p>
            <a:r>
              <a:rPr lang="en-US" spc="260" dirty="0">
                <a:cs typeface="Microsoft New Tai Lue" panose="020B0502040204020203" pitchFamily="34" charset="0"/>
              </a:rPr>
              <a:t>Data is then scaled using Min Max Scaler.</a:t>
            </a:r>
          </a:p>
          <a:p>
            <a:r>
              <a:rPr lang="en-US" spc="260" dirty="0">
                <a:cs typeface="Microsoft New Tai Lue" panose="020B0502040204020203" pitchFamily="34" charset="0"/>
              </a:rPr>
              <a:t>Finally data is split into train and test samples at 0.8 ratio.</a:t>
            </a:r>
          </a:p>
        </p:txBody>
      </p:sp>
      <p:sp>
        <p:nvSpPr>
          <p:cNvPr id="6" name="Slide Number Placeholder 5">
            <a:extLst>
              <a:ext uri="{FF2B5EF4-FFF2-40B4-BE49-F238E27FC236}">
                <a16:creationId xmlns:a16="http://schemas.microsoft.com/office/drawing/2014/main" id="{30B2468F-7EE0-B1DE-7A70-0854A1478738}"/>
              </a:ext>
            </a:extLst>
          </p:cNvPr>
          <p:cNvSpPr>
            <a:spLocks noGrp="1"/>
          </p:cNvSpPr>
          <p:nvPr>
            <p:ph type="sldNum" sz="quarter" idx="12"/>
          </p:nvPr>
        </p:nvSpPr>
        <p:spPr/>
        <p:txBody>
          <a:bodyPr/>
          <a:lstStyle/>
          <a:p>
            <a:fld id="{B6F15528-21DE-4FAA-801E-634DDDAF4B2B}" type="slidenum">
              <a:rPr lang="en-US" smtClean="0"/>
              <a:pPr/>
              <a:t>5</a:t>
            </a:fld>
            <a:endParaRPr lang="en-US"/>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72035-8163-E1C2-E5E8-42FAD96D38FD}"/>
              </a:ext>
            </a:extLst>
          </p:cNvPr>
          <p:cNvSpPr>
            <a:spLocks noGrp="1"/>
          </p:cNvSpPr>
          <p:nvPr>
            <p:ph type="title"/>
          </p:nvPr>
        </p:nvSpPr>
        <p:spPr/>
        <p:txBody>
          <a:bodyPr>
            <a:noAutofit/>
          </a:bodyPr>
          <a:lstStyle/>
          <a:p>
            <a:r>
              <a:rPr kumimoji="0" lang="en-US" sz="7300" b="0" i="0" u="none" strike="noStrike" kern="1200" cap="none" spc="0" normalizeH="0" baseline="0" noProof="0" dirty="0">
                <a:ln>
                  <a:noFill/>
                </a:ln>
                <a:solidFill>
                  <a:schemeClr val="tx1"/>
                </a:solidFill>
                <a:effectLst/>
                <a:uLnTx/>
                <a:uFillTx/>
                <a:latin typeface="Open Sans Extra Bold"/>
                <a:ea typeface="+mn-ea"/>
                <a:cs typeface="+mn-cs"/>
              </a:rPr>
              <a:t>LSTM PREDICTION</a:t>
            </a:r>
            <a:endParaRPr lang="en-US" sz="7300" dirty="0"/>
          </a:p>
        </p:txBody>
      </p:sp>
      <p:sp>
        <p:nvSpPr>
          <p:cNvPr id="15" name="Content Placeholder 14">
            <a:extLst>
              <a:ext uri="{FF2B5EF4-FFF2-40B4-BE49-F238E27FC236}">
                <a16:creationId xmlns:a16="http://schemas.microsoft.com/office/drawing/2014/main" id="{8707E37C-84EF-CA2D-4DAC-C2A06D6D825E}"/>
              </a:ext>
            </a:extLst>
          </p:cNvPr>
          <p:cNvSpPr>
            <a:spLocks noGrp="1"/>
          </p:cNvSpPr>
          <p:nvPr>
            <p:ph idx="1"/>
          </p:nvPr>
        </p:nvSpPr>
        <p:spPr/>
        <p:txBody>
          <a:bodyPr/>
          <a:lstStyle/>
          <a:p>
            <a:r>
              <a:rPr lang="en-US" dirty="0"/>
              <a:t>A feed forward neural network fails to predict stock prices due to variable input sizes and non retaining of memory.</a:t>
            </a:r>
          </a:p>
          <a:p>
            <a:r>
              <a:rPr lang="en-US" dirty="0"/>
              <a:t>Solution : RNN</a:t>
            </a:r>
          </a:p>
          <a:p>
            <a:r>
              <a:rPr lang="en-US" dirty="0"/>
              <a:t>Drawback : Vanishing / Exploding Gradient.</a:t>
            </a:r>
          </a:p>
          <a:p>
            <a:r>
              <a:rPr lang="en-US" dirty="0"/>
              <a:t>LSTM (Long Short-Term Memory) networks employ a complex architecture and overcome drawbacks of RNNs.</a:t>
            </a:r>
          </a:p>
          <a:p>
            <a:r>
              <a:rPr lang="en-US" dirty="0"/>
              <a:t>Price trends are forecasted using data of certain lookback period.</a:t>
            </a:r>
          </a:p>
        </p:txBody>
      </p:sp>
      <p:sp>
        <p:nvSpPr>
          <p:cNvPr id="16" name="Slide Number Placeholder 15">
            <a:extLst>
              <a:ext uri="{FF2B5EF4-FFF2-40B4-BE49-F238E27FC236}">
                <a16:creationId xmlns:a16="http://schemas.microsoft.com/office/drawing/2014/main" id="{D643BBB9-E54A-0FB2-2597-DCCA917E432A}"/>
              </a:ext>
            </a:extLst>
          </p:cNvPr>
          <p:cNvSpPr>
            <a:spLocks noGrp="1"/>
          </p:cNvSpPr>
          <p:nvPr>
            <p:ph type="sldNum" sz="quarter" idx="12"/>
          </p:nvPr>
        </p:nvSpPr>
        <p:spPr/>
        <p:txBody>
          <a:bodyPr/>
          <a:lstStyle/>
          <a:p>
            <a:fld id="{B6F15528-21DE-4FAA-801E-634DDDAF4B2B}" type="slidenum">
              <a:rPr lang="en-US" smtClean="0"/>
              <a:pPr/>
              <a:t>6</a:t>
            </a:fld>
            <a:endParaRPr lang="en-US"/>
          </a:p>
        </p:txBody>
      </p:sp>
    </p:spTree>
    <p:extLst>
      <p:ext uri="{BB962C8B-B14F-4D97-AF65-F5344CB8AC3E}">
        <p14:creationId xmlns:p14="http://schemas.microsoft.com/office/powerpoint/2010/main" val="27646426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Image depicting neural network model using LSTMs.">
            <a:extLst>
              <a:ext uri="{FF2B5EF4-FFF2-40B4-BE49-F238E27FC236}">
                <a16:creationId xmlns:a16="http://schemas.microsoft.com/office/drawing/2014/main" id="{FA2E67AB-A4E2-7091-9DD7-6499CE12ED20}"/>
              </a:ext>
            </a:extLst>
          </p:cNvPr>
          <p:cNvPicPr>
            <a:picLocks/>
          </p:cNvPicPr>
          <p:nvPr/>
        </p:nvPicPr>
        <p:blipFill>
          <a:blip r:embed="rId3"/>
          <a:stretch>
            <a:fillRect/>
          </a:stretch>
        </p:blipFill>
        <p:spPr>
          <a:xfrm>
            <a:off x="1143000" y="1143000"/>
            <a:ext cx="16002000" cy="8001000"/>
          </a:xfrm>
          <a:prstGeom prst="rect">
            <a:avLst/>
          </a:prstGeom>
        </p:spPr>
      </p:pic>
      <p:sp>
        <p:nvSpPr>
          <p:cNvPr id="19" name="Slide Number Placeholder 18">
            <a:extLst>
              <a:ext uri="{FF2B5EF4-FFF2-40B4-BE49-F238E27FC236}">
                <a16:creationId xmlns:a16="http://schemas.microsoft.com/office/drawing/2014/main" id="{3E44F725-2E0D-B0EF-1882-5E6CE18A39C0}"/>
              </a:ext>
            </a:extLst>
          </p:cNvPr>
          <p:cNvSpPr>
            <a:spLocks noGrp="1"/>
          </p:cNvSpPr>
          <p:nvPr>
            <p:ph type="sldNum" sz="quarter" idx="12"/>
          </p:nvPr>
        </p:nvSpPr>
        <p:spPr/>
        <p:txBody>
          <a:bodyPr/>
          <a:lstStyle/>
          <a:p>
            <a:fld id="{B6F15528-21DE-4FAA-801E-634DDDAF4B2B}" type="slidenum">
              <a:rPr lang="en-US" smtClean="0"/>
              <a:pPr/>
              <a:t>7</a:t>
            </a:fld>
            <a:endParaRPr lang="en-US"/>
          </a:p>
        </p:txBody>
      </p:sp>
      <p:sp>
        <p:nvSpPr>
          <p:cNvPr id="2" name="Title 1">
            <a:extLst>
              <a:ext uri="{FF2B5EF4-FFF2-40B4-BE49-F238E27FC236}">
                <a16:creationId xmlns:a16="http://schemas.microsoft.com/office/drawing/2014/main" id="{4CB9A3EC-1276-57CD-7133-7DA40F46027A}"/>
              </a:ext>
            </a:extLst>
          </p:cNvPr>
          <p:cNvSpPr>
            <a:spLocks noGrp="1"/>
          </p:cNvSpPr>
          <p:nvPr>
            <p:ph type="title" idx="4294967295"/>
          </p:nvPr>
        </p:nvSpPr>
        <p:spPr>
          <a:xfrm>
            <a:off x="1971457" y="-1409700"/>
            <a:ext cx="14401794" cy="1955801"/>
          </a:xfrm>
        </p:spPr>
        <p:txBody>
          <a:bodyPr/>
          <a:lstStyle/>
          <a:p>
            <a:r>
              <a:rPr lang="en-US" dirty="0"/>
              <a:t>LSTM</a:t>
            </a:r>
            <a:r>
              <a:rPr lang="en-US" baseline="0" dirty="0"/>
              <a:t> NEURAL NETWORK</a:t>
            </a:r>
            <a:endParaRPr lang="en-US" dirty="0"/>
          </a:p>
        </p:txBody>
      </p:sp>
    </p:spTree>
    <p:extLst>
      <p:ext uri="{BB962C8B-B14F-4D97-AF65-F5344CB8AC3E}">
        <p14:creationId xmlns:p14="http://schemas.microsoft.com/office/powerpoint/2010/main" val="10628998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F83BE-058C-5A9B-15F6-F21ED2E6E07B}"/>
              </a:ext>
            </a:extLst>
          </p:cNvPr>
          <p:cNvSpPr>
            <a:spLocks noGrp="1"/>
          </p:cNvSpPr>
          <p:nvPr>
            <p:ph type="title"/>
          </p:nvPr>
        </p:nvSpPr>
        <p:spPr/>
        <p:txBody>
          <a:bodyPr/>
          <a:lstStyle/>
          <a:p>
            <a:r>
              <a:rPr kumimoji="0" lang="en-US" sz="6600" b="0" i="0" u="none" strike="noStrike" kern="1200" cap="none" spc="0" normalizeH="0" baseline="0" noProof="0" dirty="0">
                <a:ln>
                  <a:noFill/>
                </a:ln>
                <a:solidFill>
                  <a:schemeClr val="tx1"/>
                </a:solidFill>
                <a:effectLst/>
                <a:uLnTx/>
                <a:uFillTx/>
                <a:latin typeface="Open Sans Extra Bold"/>
                <a:ea typeface="+mn-ea"/>
                <a:cs typeface="+mn-cs"/>
              </a:rPr>
              <a:t>SAMPLE PREDICTION</a:t>
            </a:r>
            <a:endParaRPr lang="en-US" dirty="0"/>
          </a:p>
        </p:txBody>
      </p:sp>
      <p:pic>
        <p:nvPicPr>
          <p:cNvPr id="18" name="Content Placeholder 17" descr="Outputs of LSTM network prediction of price trends.">
            <a:extLst>
              <a:ext uri="{FF2B5EF4-FFF2-40B4-BE49-F238E27FC236}">
                <a16:creationId xmlns:a16="http://schemas.microsoft.com/office/drawing/2014/main" id="{0497C15B-9B21-7D32-9075-9FC8F07B03D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43101" y="3695700"/>
            <a:ext cx="14401793" cy="5638800"/>
          </a:xfrm>
        </p:spPr>
      </p:pic>
      <p:sp>
        <p:nvSpPr>
          <p:cNvPr id="19" name="Slide Number Placeholder 18">
            <a:extLst>
              <a:ext uri="{FF2B5EF4-FFF2-40B4-BE49-F238E27FC236}">
                <a16:creationId xmlns:a16="http://schemas.microsoft.com/office/drawing/2014/main" id="{BA8E2E96-198C-4D7A-72B0-FFE49F9F5FAF}"/>
              </a:ext>
            </a:extLst>
          </p:cNvPr>
          <p:cNvSpPr>
            <a:spLocks noGrp="1"/>
          </p:cNvSpPr>
          <p:nvPr>
            <p:ph type="sldNum" sz="quarter" idx="12"/>
          </p:nvPr>
        </p:nvSpPr>
        <p:spPr/>
        <p:txBody>
          <a:bodyPr/>
          <a:lstStyle/>
          <a:p>
            <a:fld id="{B6F15528-21DE-4FAA-801E-634DDDAF4B2B}" type="slidenum">
              <a:rPr lang="en-US" smtClean="0"/>
              <a:pPr/>
              <a:t>8</a:t>
            </a:fld>
            <a:endParaRPr lang="en-US"/>
          </a:p>
        </p:txBody>
      </p:sp>
    </p:spTree>
    <p:extLst>
      <p:ext uri="{BB962C8B-B14F-4D97-AF65-F5344CB8AC3E}">
        <p14:creationId xmlns:p14="http://schemas.microsoft.com/office/powerpoint/2010/main" val="28793010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C59C5F4C-0157-B462-AF78-988D711ACA38}"/>
              </a:ext>
            </a:extLst>
          </p:cNvPr>
          <p:cNvSpPr>
            <a:spLocks noGrp="1"/>
          </p:cNvSpPr>
          <p:nvPr>
            <p:ph type="title"/>
          </p:nvPr>
        </p:nvSpPr>
        <p:spPr/>
        <p:txBody>
          <a:bodyPr/>
          <a:lstStyle/>
          <a:p>
            <a:r>
              <a:rPr kumimoji="0" lang="en-US" sz="6600" b="0" i="0" u="none" strike="noStrike" kern="1200" cap="none" spc="0" normalizeH="0" baseline="0" noProof="0" dirty="0">
                <a:ln>
                  <a:noFill/>
                </a:ln>
                <a:solidFill>
                  <a:schemeClr val="tx1"/>
                </a:solidFill>
                <a:effectLst/>
                <a:uLnTx/>
                <a:uFillTx/>
                <a:latin typeface="Open Sans Extra Bold"/>
                <a:ea typeface="+mn-ea"/>
                <a:cs typeface="+mn-cs"/>
              </a:rPr>
              <a:t>DEEP Q NETWORK</a:t>
            </a:r>
            <a:endParaRPr lang="en-US" dirty="0"/>
          </a:p>
        </p:txBody>
      </p:sp>
      <p:sp>
        <p:nvSpPr>
          <p:cNvPr id="12" name="Content Placeholder 11">
            <a:extLst>
              <a:ext uri="{FF2B5EF4-FFF2-40B4-BE49-F238E27FC236}">
                <a16:creationId xmlns:a16="http://schemas.microsoft.com/office/drawing/2014/main" id="{51E8CA6C-C623-17D6-3E18-CB1BD8C485AB}"/>
              </a:ext>
            </a:extLst>
          </p:cNvPr>
          <p:cNvSpPr>
            <a:spLocks noGrp="1"/>
          </p:cNvSpPr>
          <p:nvPr>
            <p:ph sz="half" idx="1"/>
          </p:nvPr>
        </p:nvSpPr>
        <p:spPr>
          <a:xfrm>
            <a:off x="2066544" y="3695699"/>
            <a:ext cx="7077456" cy="5118101"/>
          </a:xfrm>
        </p:spPr>
        <p:txBody>
          <a:bodyPr>
            <a:noAutofit/>
          </a:bodyPr>
          <a:lstStyle/>
          <a:p>
            <a:r>
              <a:rPr lang="en-US" dirty="0"/>
              <a:t>In the DQN framework, the Q- function is approximated by a feed forward fully connected neural network, for calculating the expected rewards for each action at the state.</a:t>
            </a:r>
          </a:p>
          <a:p>
            <a:r>
              <a:rPr lang="en-US" dirty="0"/>
              <a:t>Based on these Q values, optimal actions at a given state are determined.</a:t>
            </a:r>
          </a:p>
        </p:txBody>
      </p:sp>
      <p:pic>
        <p:nvPicPr>
          <p:cNvPr id="14" name="Content Placeholder 13" descr="A diagram of process of Q Learning Algortihm with experience replay. ">
            <a:extLst>
              <a:ext uri="{FF2B5EF4-FFF2-40B4-BE49-F238E27FC236}">
                <a16:creationId xmlns:a16="http://schemas.microsoft.com/office/drawing/2014/main" id="{08FBC753-6D86-B577-F36B-BAEED0130CEF}"/>
              </a:ext>
            </a:extLst>
          </p:cNvPr>
          <p:cNvPicPr>
            <a:picLocks noGrp="1" noChangeAspect="1"/>
          </p:cNvPicPr>
          <p:nvPr>
            <p:ph sz="half" idx="2"/>
          </p:nvPr>
        </p:nvPicPr>
        <p:blipFill>
          <a:blip r:embed="rId2"/>
          <a:stretch>
            <a:fillRect/>
          </a:stretch>
        </p:blipFill>
        <p:spPr>
          <a:xfrm>
            <a:off x="9262874" y="3840480"/>
            <a:ext cx="7583908" cy="4964400"/>
          </a:xfrm>
          <a:prstGeom prst="rect">
            <a:avLst/>
          </a:prstGeom>
        </p:spPr>
      </p:pic>
      <p:sp>
        <p:nvSpPr>
          <p:cNvPr id="18" name="Slide Number Placeholder 17">
            <a:extLst>
              <a:ext uri="{FF2B5EF4-FFF2-40B4-BE49-F238E27FC236}">
                <a16:creationId xmlns:a16="http://schemas.microsoft.com/office/drawing/2014/main" id="{09A53D14-5BBE-001F-806E-328E7255A2DA}"/>
              </a:ext>
            </a:extLst>
          </p:cNvPr>
          <p:cNvSpPr>
            <a:spLocks noGrp="1"/>
          </p:cNvSpPr>
          <p:nvPr>
            <p:ph type="sldNum" sz="quarter" idx="12"/>
          </p:nvPr>
        </p:nvSpPr>
        <p:spPr/>
        <p:txBody>
          <a:bodyPr/>
          <a:lstStyle/>
          <a:p>
            <a:fld id="{B6F15528-21DE-4FAA-801E-634DDDAF4B2B}" type="slidenum">
              <a:rPr lang="en-US" smtClean="0"/>
              <a:pPr/>
              <a:t>9</a:t>
            </a:fld>
            <a:endParaRPr lang="en-US"/>
          </a:p>
        </p:txBody>
      </p:sp>
      <p:sp>
        <p:nvSpPr>
          <p:cNvPr id="19" name="TextBox 18">
            <a:extLst>
              <a:ext uri="{FF2B5EF4-FFF2-40B4-BE49-F238E27FC236}">
                <a16:creationId xmlns:a16="http://schemas.microsoft.com/office/drawing/2014/main" id="{CBDD3206-AF51-0D3C-A413-569EE371BC43}"/>
              </a:ext>
            </a:extLst>
          </p:cNvPr>
          <p:cNvSpPr txBox="1"/>
          <p:nvPr/>
        </p:nvSpPr>
        <p:spPr>
          <a:xfrm>
            <a:off x="10307596" y="8813800"/>
            <a:ext cx="6050311" cy="369332"/>
          </a:xfrm>
          <a:prstGeom prst="rect">
            <a:avLst/>
          </a:prstGeom>
          <a:noFill/>
        </p:spPr>
        <p:txBody>
          <a:bodyPr wrap="none" rtlCol="0">
            <a:spAutoFit/>
          </a:bodyPr>
          <a:lstStyle/>
          <a:p>
            <a:r>
              <a:rPr lang="en-US" dirty="0"/>
              <a:t>Picture taken from book Deep Reinforcement Learning in Action</a:t>
            </a:r>
          </a:p>
        </p:txBody>
      </p:sp>
    </p:spTree>
    <p:extLst>
      <p:ext uri="{BB962C8B-B14F-4D97-AF65-F5344CB8AC3E}">
        <p14:creationId xmlns:p14="http://schemas.microsoft.com/office/powerpoint/2010/main" val="30340732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DF6AD175-1500-F84C-A02A-5F41680879DB}">
  <we:reference id="wa200000113" version="1.0.0.0" store="en-GB" storeType="OMEX"/>
  <we:alternateReferences>
    <we:reference id="WA200000113" version="1.0.0.0" store="WA200000113"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Organic</Template>
  <TotalTime>2878</TotalTime>
  <Words>648</Words>
  <Application>Microsoft Macintosh PowerPoint</Application>
  <PresentationFormat>Custom</PresentationFormat>
  <Paragraphs>98</Paragraphs>
  <Slides>15</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Times New Roman</vt:lpstr>
      <vt:lpstr>Arial Bold</vt:lpstr>
      <vt:lpstr>Open Sans Extra Bold</vt:lpstr>
      <vt:lpstr>Calibri</vt:lpstr>
      <vt:lpstr>Garamond</vt:lpstr>
      <vt:lpstr>Archivo Black</vt:lpstr>
      <vt:lpstr>Arial</vt:lpstr>
      <vt:lpstr>Organic</vt:lpstr>
      <vt:lpstr>PORTFOLIO OPTIMIZATION USING RL</vt:lpstr>
      <vt:lpstr>PROBLEM STATEMENT </vt:lpstr>
      <vt:lpstr>OVERVIEW</vt:lpstr>
      <vt:lpstr>METHODLOGY</vt:lpstr>
      <vt:lpstr>DATA PREPARATION</vt:lpstr>
      <vt:lpstr>LSTM PREDICTION</vt:lpstr>
      <vt:lpstr>LSTM NEURAL NETWORK</vt:lpstr>
      <vt:lpstr>SAMPLE PREDICTION</vt:lpstr>
      <vt:lpstr>DEEP Q NETWORK</vt:lpstr>
      <vt:lpstr>WORKING OF DQN</vt:lpstr>
      <vt:lpstr>TRAINING &amp; EVALUATION</vt:lpstr>
      <vt:lpstr>EVALUATION OUTPUT</vt:lpstr>
      <vt:lpstr>FURTHER EXPLORATIONS</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PORTFOLIO OPTIMISATION</dc:title>
  <cp:lastModifiedBy>jaswanth naga</cp:lastModifiedBy>
  <cp:revision>26</cp:revision>
  <dcterms:created xsi:type="dcterms:W3CDTF">2006-08-16T00:00:00Z</dcterms:created>
  <dcterms:modified xsi:type="dcterms:W3CDTF">2024-04-25T01:16:13Z</dcterms:modified>
  <dc:identifier>DAGBwrV-nlk</dc:identifier>
</cp:coreProperties>
</file>

<file path=docProps/thumbnail.jpeg>
</file>